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  <p:sldId id="256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FDBA4-137E-4634-B3CD-FDF53266B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9C981C-781B-4A8B-831A-AE6F5A1ED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056F0-7CFD-4E73-91EA-29965544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6598D3-D7E2-49AE-BA15-3261D701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472D9F-4358-4CA1-A443-1C477799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784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666562-8D92-41D6-B745-6B876C438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F28504-0F11-42B8-8A34-538BE6F8D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E42F33-A8AD-4ADE-BD0A-FA170472D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5ECE01-5932-43EC-BA34-C62C5B16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0C993D-9340-4D97-9169-C7334F054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749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296EED2-0FC4-42AD-BA70-4FD9C3AC1F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E2AAD78-9F93-4DA0-9F5B-D6C7A9063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21FA52-EDB5-4CD3-B7F8-A3168A6BE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559E28-BA05-402A-8151-26E4229B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215248-B195-4C2B-84E4-6CBC7641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364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9C541-C429-44C7-88E9-8E5991ED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0F958F-E5B5-4DBF-BC2D-CAEE5B0BA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98C98A-EB84-4D1B-9ABA-C4B3C766B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66B5EB-4CAA-47FC-9016-2ACA28264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958D29-6DD8-4D60-8000-DDE343444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41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8721E-9116-4C2A-913C-8A247F12D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F5728C-661D-46BD-9341-342E3B5BC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488D27-949F-4626-B9CB-511D47DC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228130-DC07-4242-A1AF-E2DB8BD99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D5AF54-BF2B-4C26-AA8A-6C3F9037C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719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D6B2A-E7B0-421B-81A1-7C7E744B1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67F6C8-8DA0-4721-A2F6-F0AF47E0EE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B26897-2A38-4C60-8AE0-74A4F2F16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15EE2C-9C3C-42E5-8F5B-BFA3D909E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402A22-8BAB-4492-8761-1E5C4A0F3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A167B9-0DB8-43CB-9961-67779A390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565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61B80-50C8-40F2-9ACC-9A2618A7E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FA0631-A753-42E5-968A-1D22F9030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BEB1E2-A111-4F1C-B8D9-1BB004144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F8C1C98-D5E4-4C13-BE84-39366AA41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1EDD2DB-B1EA-40C6-B357-1D70A4142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81436D-CEC7-422B-81F5-0BBEA5F64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AC2390-8719-439B-93B0-602168F1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007F330-2189-4BDF-B4B6-03D665AAD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776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C2086-763A-4CFE-AF1A-557D528B1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EF122DC-0873-48B7-BDFD-427AF5F3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D07B80-BE19-4BCB-ABBC-1BF9E36A7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04C18B-4A23-487C-95B9-0358E8E5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7819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6BE40D-8D2E-439D-B7CC-E1B943A2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374A5EE-888C-4C72-9924-963CDE954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982C797-6D7F-4890-8CFA-18FD7478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157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ADA62-A681-4B0B-BEF1-49B834944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773041-C2B1-4D50-88AD-347FDFA97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3723B9-11D3-4716-A266-AF9D0B948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3E607C-F5BF-4D47-B9C5-3D8483ED0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DF8E14-601A-4D76-8EEB-F133E3900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907A99-6D9D-4D62-8727-5A3671B4E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805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EC4CE6-0739-420C-BD4C-909CDC79B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F355FB-C0F6-49F0-8C15-EFC533EEAC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9FC708-D338-4ABF-B058-535014794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BCA1F4-611A-4726-9179-8582F9460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813CD4-0C4E-4C6C-B33C-CB97FED7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DE9124-67DB-4834-B11B-1A2ED9CE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467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75C5D6D-4A0C-4C35-AADE-38977AEA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B5BFDD-670E-4CC3-946C-ADA49B5EC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FD5A28-FE22-463F-8DDA-106AE537D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0D988-A96E-43C9-BCC1-6D4E79C917BA}" type="datetimeFigureOut">
              <a:rPr lang="es-CO" smtClean="0"/>
              <a:t>09/11/2021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0B83ED-BC6B-49B4-AC0B-5F04BE52A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07F1ED-0111-4C3B-A7B1-E9B032BE4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EFD88-CF09-48B1-90D5-E22C072B2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742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ZgEH3pDKn8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N-6seOZioU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SGjXhHtrDU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ZgEH3pDKn8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75AE4-62EF-4594-A4AB-D77C5C5C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Trabalenguas cortos para niños – Juegos didácticos infantiles">
            <a:hlinkClick r:id="" action="ppaction://media"/>
            <a:extLst>
              <a:ext uri="{FF2B5EF4-FFF2-40B4-BE49-F238E27FC236}">
                <a16:creationId xmlns:a16="http://schemas.microsoft.com/office/drawing/2014/main" id="{1ECA6B0A-7EB4-4A76-AB34-E3460A6F2D4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28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BA960-6624-4108-B78B-F6EE7EB46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Retahilas</a:t>
            </a:r>
            <a:endParaRPr lang="es-CO" dirty="0"/>
          </a:p>
        </p:txBody>
      </p:sp>
      <p:pic>
        <p:nvPicPr>
          <p:cNvPr id="4" name="Elementos multimedia en línea 3" title="RETAHÍLAS INFANTILES | RIMAS (más de 10)">
            <a:hlinkClick r:id="" action="ppaction://media"/>
            <a:extLst>
              <a:ext uri="{FF2B5EF4-FFF2-40B4-BE49-F238E27FC236}">
                <a16:creationId xmlns:a16="http://schemas.microsoft.com/office/drawing/2014/main" id="{C3BD8D0A-0710-4B04-8063-B6536A798FA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52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319EF2-9AF3-43BC-B8A9-AE47FD898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✔40 ADIVINANZAS* Fáciles y Difíciles para desafiar tu cerebro❓">
            <a:hlinkClick r:id="" action="ppaction://media"/>
            <a:extLst>
              <a:ext uri="{FF2B5EF4-FFF2-40B4-BE49-F238E27FC236}">
                <a16:creationId xmlns:a16="http://schemas.microsoft.com/office/drawing/2014/main" id="{CD40AD69-E7E6-448E-8462-FAFDDCB9BA8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77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AC40E-290D-4EA8-A969-1985D9FAC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 trabar la a lengua</a:t>
            </a:r>
            <a:endParaRPr lang="es-CO" dirty="0"/>
          </a:p>
        </p:txBody>
      </p:sp>
      <p:pic>
        <p:nvPicPr>
          <p:cNvPr id="4" name="Elementos multimedia en línea 3" title="Trabalenguas cortos para niños – Juegos didácticos infantiles">
            <a:hlinkClick r:id="" action="ppaction://media"/>
            <a:extLst>
              <a:ext uri="{FF2B5EF4-FFF2-40B4-BE49-F238E27FC236}">
                <a16:creationId xmlns:a16="http://schemas.microsoft.com/office/drawing/2014/main" id="{3D6D0F89-9FFC-47A0-9E1E-7BB8BAC5E12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64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0FB98C-D479-4FFA-930C-2D7F7AD06A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Tarea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8E525F-26F1-4557-898A-C8A334C3B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Aprendo un trabalenguas o una retahíla, grabo un video y lo subo a </a:t>
            </a:r>
            <a:r>
              <a:rPr lang="es-ES" dirty="0" err="1"/>
              <a:t>sigescool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9314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22</Words>
  <Application>Microsoft Office PowerPoint</Application>
  <PresentationFormat>Panorámica</PresentationFormat>
  <Paragraphs>4</Paragraphs>
  <Slides>5</Slides>
  <Notes>0</Notes>
  <HiddenSlides>0</HiddenSlides>
  <MMClips>4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Retahilas</vt:lpstr>
      <vt:lpstr>Presentación de PowerPoint</vt:lpstr>
      <vt:lpstr>A trabar la a lengua</vt:lpstr>
      <vt:lpstr>Tarea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cecilia cortes</dc:creator>
  <cp:lastModifiedBy>cecilia cortes</cp:lastModifiedBy>
  <cp:revision>4</cp:revision>
  <dcterms:created xsi:type="dcterms:W3CDTF">2021-11-08T18:32:10Z</dcterms:created>
  <dcterms:modified xsi:type="dcterms:W3CDTF">2021-11-09T15:05:34Z</dcterms:modified>
</cp:coreProperties>
</file>