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1" r:id="rId4"/>
    <p:sldId id="262" r:id="rId5"/>
    <p:sldId id="258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7653ED-5E65-4C01-B722-8409A404D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607A3A-9960-4830-BA49-8195E00C1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75BBC5-694D-4F82-AD3A-13481867F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A5E9-9CF4-41F0-B213-B628B396F5EF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22C60C-7EC0-41AA-928C-68F5F177A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A2A39E-2EFA-4F4D-B2D3-9226E1A34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8F7-C91A-45D8-BD81-1A8F1518F3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61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C82DD5-9EAA-47EB-A408-696072D48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CF399CB-056F-49CD-A060-0A7043153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52662C-DA0B-402F-BAA2-8640D09FF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A5E9-9CF4-41F0-B213-B628B396F5EF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637689-131D-4AA8-956C-EA3BB1CD7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699010-22E4-4808-AD68-A6ED7C6B4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8F7-C91A-45D8-BD81-1A8F1518F3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13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EF6D2A9-1AA3-4B76-98C9-1AADFDA02F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5AC0607-7258-4E88-94C5-6E4ADF250E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93D327-E7AF-4CF2-9DCC-CCF30134D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A5E9-9CF4-41F0-B213-B628B396F5EF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6936A4-F473-4F69-8DCD-8807B4FDB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7A470B-6077-49E7-A15C-427A22AD2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8F7-C91A-45D8-BD81-1A8F1518F3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977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A5BF51-072F-462E-A0AE-FF946288F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003BB0-20A5-46B2-8C85-54D392EAA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AE0F3F-3892-4B91-A18D-61D92E3FA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A5E9-9CF4-41F0-B213-B628B396F5EF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9B8A8E-5647-4A87-991E-5CD5281D8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675FE0-862B-4441-83C7-F4DF2A291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8F7-C91A-45D8-BD81-1A8F1518F3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386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6F2073-570C-4432-B229-6343C111A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A6C9B5-7FF7-45F5-B7AE-69C66BD09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9448E2-3112-4E28-B913-72335DE0D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A5E9-9CF4-41F0-B213-B628B396F5EF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54F372-CE2B-4A24-AFDE-41989EA36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4A2641-81BC-4586-BFE3-5C1B028C3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8F7-C91A-45D8-BD81-1A8F1518F3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615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3695B6-1998-4560-8EE4-DB56CBAA7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627FFB-40EC-4E3D-B2E4-DDD95E988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A597ECC-3552-414D-8400-BAF17FC31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4B6D19-4EBE-4C32-8E13-DD2C7A01E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A5E9-9CF4-41F0-B213-B628B396F5EF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4536E3-967C-4F82-B421-96C341C2D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F0A61B-FBAF-4BFB-9C61-4D30CC0C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8F7-C91A-45D8-BD81-1A8F1518F3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086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7178F4-BB89-4CBA-88DB-267E9656C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11723B-249D-42C1-854F-B023BFBB5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64C2B8-5126-4B76-BC2D-F3A07B5B3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7E613C-2C7D-4BB6-AE33-5BD3F259AC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C69D1E7-1D1E-401B-8A4D-6B040D8EB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705DCA4-454E-4097-B9BC-A3847676E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A5E9-9CF4-41F0-B213-B628B396F5EF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0E5ABD7-15D0-4631-8E39-A3A18AEA4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66D52CA-DC95-4AE0-ABD2-7871AC336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8F7-C91A-45D8-BD81-1A8F1518F3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8315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1D7EE9-53AE-4D3B-A9F3-68FF9FE90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CE1F05-5138-4824-B68D-B797C02FE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A5E9-9CF4-41F0-B213-B628B396F5EF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206E744-ACD9-493C-9741-1B6533E9D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54E1997-BFCE-4120-A518-BA840A605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8F7-C91A-45D8-BD81-1A8F1518F3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2647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CA079DE-65B6-4D8F-8B1E-064B4D22F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A5E9-9CF4-41F0-B213-B628B396F5EF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12F4483-F1E7-442C-9752-7D5BADAB2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3972776-D5F9-4C7D-AB78-F6C29099A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8F7-C91A-45D8-BD81-1A8F1518F3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870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7DC14-597A-471B-9047-14340C783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241E46-2DCD-468A-8E29-656B3DF39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92A736-03A6-4331-911E-C831FA565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1BA3C0-A9AC-49C6-A007-663388689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A5E9-9CF4-41F0-B213-B628B396F5EF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30940D-9BF9-4E4E-8168-643434F11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79893E-53F8-46B4-83E5-934A184EC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8F7-C91A-45D8-BD81-1A8F1518F3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721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792CE-D5A0-4F0F-B580-448FA3B9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11124D4-3C52-4831-A21C-31C6937419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C1A522-F26A-452B-AE23-208E8DF6F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BBECD7-76E0-40C5-8383-E9C752F93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A5E9-9CF4-41F0-B213-B628B396F5EF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330CEA2-48E5-4888-8376-6F9EDA47E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5E1934-2EF1-44CE-81F9-E07490A13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C18F7-C91A-45D8-BD81-1A8F1518F3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877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04F9FE0-5137-4E68-A82B-DA616401F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BFB4B4-0DF3-49B4-9A42-3D70EC7F5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2A5E38-8773-4ADE-9F89-1464D87F0F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7A5E9-9CF4-41F0-B213-B628B396F5EF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25B9A2-F9E5-4606-A08E-FAF1036B3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1A1340-74DA-4C8A-9B2D-170F2AE0C8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C18F7-C91A-45D8-BD81-1A8F1518F3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948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Cgotn1dNEc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wdY-xTqZ4I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_hcVyRk6u5w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s9v11g2ZS4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ERgl34sq8M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WHyyCzKJu4?feature=oembe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7A3QMEGs_A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CF599E-2CC2-4199-AB80-67AE71689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Educación </a:t>
            </a:r>
            <a:r>
              <a:rPr lang="es-ES" dirty="0" err="1"/>
              <a:t>Fisica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BAE3DE-15F4-43E5-B804-2E1846E30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Noviembre 12 de 2021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9964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2E866A-BE4C-4133-B9E7-4BFBD423F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El conde Simón - Juego rítmico para niños de Pre-jardín, jardín y transición #musicaparaniños">
            <a:hlinkClick r:id="" action="ppaction://media"/>
            <a:extLst>
              <a:ext uri="{FF2B5EF4-FFF2-40B4-BE49-F238E27FC236}">
                <a16:creationId xmlns:a16="http://schemas.microsoft.com/office/drawing/2014/main" id="{E0BE68E4-C635-4283-993B-C71C26B99C6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32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F967BA-6830-417A-8723-02A9E5250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El baile del cuerpo/ Activación física/  Team Félix">
            <a:hlinkClick r:id="" action="ppaction://media"/>
            <a:extLst>
              <a:ext uri="{FF2B5EF4-FFF2-40B4-BE49-F238E27FC236}">
                <a16:creationId xmlns:a16="http://schemas.microsoft.com/office/drawing/2014/main" id="{F5CDC12E-24B1-4004-BEC3-24593073798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55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50B9D1-55A4-4A5D-9AD7-94235215A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Soñemos Juntos II/EDUCACIÓN FÍSICA EN CASA III /SEMANA 32/ FIGURAS Y PELOTAS/ TIROS DIVERTIDOS">
            <a:hlinkClick r:id="" action="ppaction://media"/>
            <a:extLst>
              <a:ext uri="{FF2B5EF4-FFF2-40B4-BE49-F238E27FC236}">
                <a16:creationId xmlns:a16="http://schemas.microsoft.com/office/drawing/2014/main" id="{4B1F3B77-026D-43A3-8DD9-CC708B4A57B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91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6E8E5-7944-4C4B-A67C-1C6C51BFF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La mané Dúo del tiempo/Activación física con el Team Félix./">
            <a:hlinkClick r:id="" action="ppaction://media"/>
            <a:extLst>
              <a:ext uri="{FF2B5EF4-FFF2-40B4-BE49-F238E27FC236}">
                <a16:creationId xmlns:a16="http://schemas.microsoft.com/office/drawing/2014/main" id="{94596469-6940-4D1E-8A2A-01415F81751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2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1193E2-A461-4332-A425-96D90343A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Me muevo y aprendo/Tarea motriz/Desarrollo de la motricidad/Herramientas instrumentos y materiales">
            <a:hlinkClick r:id="" action="ppaction://media"/>
            <a:extLst>
              <a:ext uri="{FF2B5EF4-FFF2-40B4-BE49-F238E27FC236}">
                <a16:creationId xmlns:a16="http://schemas.microsoft.com/office/drawing/2014/main" id="{95F4A541-4E92-4D8D-9488-D0C44194743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23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F1D709-7859-4F10-B8DD-F39DCD317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El pato Renato 🐥  -  Juego rítmico con cucharas 🥄🥄 #elpatorenato #cancionesparaniños #dinamicas">
            <a:hlinkClick r:id="" action="ppaction://media"/>
            <a:extLst>
              <a:ext uri="{FF2B5EF4-FFF2-40B4-BE49-F238E27FC236}">
                <a16:creationId xmlns:a16="http://schemas.microsoft.com/office/drawing/2014/main" id="{D448749D-8962-4071-8439-A6182657A33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29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1F649F-2115-47C3-9279-AAE8B6305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Rimas musicales - Ejercicio rítmico con tapas para niños de jardín y transición">
            <a:hlinkClick r:id="" action="ppaction://media"/>
            <a:extLst>
              <a:ext uri="{FF2B5EF4-FFF2-40B4-BE49-F238E27FC236}">
                <a16:creationId xmlns:a16="http://schemas.microsoft.com/office/drawing/2014/main" id="{9B9E6B7D-E197-4F3A-A34F-F5BB823EA70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16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</Words>
  <Application>Microsoft Office PowerPoint</Application>
  <PresentationFormat>Panorámica</PresentationFormat>
  <Paragraphs>2</Paragraphs>
  <Slides>8</Slides>
  <Notes>0</Notes>
  <HiddenSlides>0</HiddenSlides>
  <MMClips>7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Educación Fisica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cecilia cortes</dc:creator>
  <cp:lastModifiedBy>cecilia cortes</cp:lastModifiedBy>
  <cp:revision>3</cp:revision>
  <dcterms:created xsi:type="dcterms:W3CDTF">2021-11-12T01:13:05Z</dcterms:created>
  <dcterms:modified xsi:type="dcterms:W3CDTF">2021-11-12T02:14:26Z</dcterms:modified>
</cp:coreProperties>
</file>