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69C6A-0DB6-464D-B8BA-B82B8FC65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860375-998F-42E8-867A-CD4850E5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7F301-18AB-4FA5-9F7F-46E9A5CF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7707A-48EE-483A-871A-0D04521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F22F7-5A1D-4C14-AC3D-4FADC194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8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B91B3-2D18-46CE-92AF-72600202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EE4940-9CE4-4EB8-8A2A-088293301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333-D7FA-4F99-AB66-EE3ABACF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B4C1AA-FB92-490E-868F-F6C6E06A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50454-8F05-4775-9228-419466A3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56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640050-1CD0-4699-8CC6-A46E601D3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9B099-EE7A-4D56-8FD1-4BC8F760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791460-98AA-4CB1-9049-07781B14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E893A-2590-42AD-BE22-FAAAB9B1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D6DC8-BBEF-4256-ADE2-F5F2B51B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038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F5F91-E9BB-4CC8-93EB-3A7805A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3140B-F4D1-402C-87CC-57E57FA4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7815D-FED1-41DD-A3E4-CD712878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C87A4-9F2D-4F07-B189-7FF10BF0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2B768-4A4B-419A-90EF-4652ED26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7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5EFF1-E08B-49FE-883F-C4F8327A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BCEBF-626C-4BCE-B267-B63A1BAAB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A3971-C2DF-4B06-906A-B86AFD28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8A2D06-B992-4E59-8385-3A19A713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C1210-B750-4E5A-AC38-16E31FE3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87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10B4-57A5-4B9D-AAD1-26EB200C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425DA6-DDB4-45A4-88B8-AD41AE10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70E78C-BA2D-41E2-8330-A5996DA99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D25F9C-1F73-486F-8EE4-864FB7B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DA6AF9-9EB2-4B87-BF27-85C62F9D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FA9EAC-32C5-4841-9274-709E74C6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5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849FE-28D0-4E31-ABBC-81A8151D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8C722-9563-4C35-8CA8-C99D1836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D39B2B-5387-4362-A3B1-2031ED2D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EEE2B5-450F-406F-96CD-5F77378BA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F1FE3B-43FB-498B-BBFA-EE70B25A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AEF4B8-3C97-4CE1-834F-4850AACB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106BA7-0250-4030-8012-D702AB74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ACAEDA-B927-4393-A04E-42DC7B33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99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4A1A-2699-4D13-84DB-4DE1CD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415F5-047C-49DF-A501-4A22BFA3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376DFB-7B09-40FE-ACA8-C29886F6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2CBCBB-673D-4BFE-9043-C2859C12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38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FFEF26-CF59-4DC8-B680-F00AF3DE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0E78D4-DCC9-44A2-A9AD-89EEF769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970A50-227C-4B75-99B6-EE7C74CA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4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2E22A-BCD7-440A-90CC-996A6598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EBD1C-3E38-4C19-90CA-2B7FDF9E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32FC2-7875-4063-9144-A506495A2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41F22C-BDF1-4E94-902B-4396C3B8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F9EFF8-C660-47BD-B937-6EBBAB2A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B60AE-915C-4EB3-BC5F-C27808A2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6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95B19-681B-413E-8FE8-A79D3483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D2C6EC-FCDF-4A55-A6C6-DA101AA3B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7158D6-3059-4D8C-8244-B74DEB18B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5873F5-5696-4B52-8603-453D1BFD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DA5847-D9FC-4688-8D55-7327E9E1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8A3D12-0E21-45FE-A275-C0624B73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9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AC8A55-CDBC-436C-98A1-E1274785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6DB573-5A66-4019-8CD2-964F6EEC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8CD18-7DAD-41CC-82B7-087B666AD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F75A-798F-4C71-8E09-F1BA51EF94A7}" type="datetimeFigureOut">
              <a:rPr lang="es-CO" smtClean="0"/>
              <a:t>03/11/2021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69D75-8F13-495C-B2D5-B998FC564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33B54-A2AE-40A8-B7D3-8F37E8A2A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9BE5-A156-485E-8994-CD9C319793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6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ZIWcXywXI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IVm--vcG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B3F-A961-4F84-9023-F996998EF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Resolución de problemas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ED96D0-6EE9-4770-A066-AC11F9AB64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Octubre 4 de 2021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794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DE30B-A338-4BE2-8D7C-031AC942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000" dirty="0"/>
              <a:t>Cumpleaños Samuel</a:t>
            </a:r>
            <a:endParaRPr lang="es-CO" sz="8000" dirty="0"/>
          </a:p>
        </p:txBody>
      </p:sp>
      <p:pic>
        <p:nvPicPr>
          <p:cNvPr id="4" name="Elementos multimedia en línea 3" title="Feliz Cumpleaños Samuel - Canticuentos">
            <a:hlinkClick r:id="" action="ppaction://media"/>
            <a:extLst>
              <a:ext uri="{FF2B5EF4-FFF2-40B4-BE49-F238E27FC236}">
                <a16:creationId xmlns:a16="http://schemas.microsoft.com/office/drawing/2014/main" id="{EF947685-1C6D-460D-AA4A-0F9ECB49C3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8665" y="1558213"/>
            <a:ext cx="10769082" cy="47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A1D6-8B62-4A66-AF6C-4DB8CCD2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6" y="365125"/>
            <a:ext cx="10489734" cy="1325563"/>
          </a:xfrm>
        </p:spPr>
        <p:txBody>
          <a:bodyPr>
            <a:normAutofit/>
          </a:bodyPr>
          <a:lstStyle/>
          <a:p>
            <a:r>
              <a:rPr lang="es-ES" sz="8000" dirty="0"/>
              <a:t>Cumpleaños Santiago</a:t>
            </a:r>
            <a:endParaRPr lang="es-CO" sz="8000" dirty="0"/>
          </a:p>
        </p:txBody>
      </p:sp>
      <p:pic>
        <p:nvPicPr>
          <p:cNvPr id="4" name="Elementos multimedia en línea 3" title="Feliz Cumpleaños Santiago - MundoCanticuentos">
            <a:hlinkClick r:id="" action="ppaction://media"/>
            <a:extLst>
              <a:ext uri="{FF2B5EF4-FFF2-40B4-BE49-F238E27FC236}">
                <a16:creationId xmlns:a16="http://schemas.microsoft.com/office/drawing/2014/main" id="{7A0F6EE4-5988-4934-ABB7-8F9160C829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AEC1E65-8125-4F73-8242-5BB76074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C1DA04-97EE-45B2-A061-0D05C78C7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5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Panorámica</PresentationFormat>
  <Paragraphs>4</Paragraphs>
  <Slides>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Resolución de problemas </vt:lpstr>
      <vt:lpstr>Cumpleaños Samuel</vt:lpstr>
      <vt:lpstr>Cumpleaños Santiago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problemas </dc:title>
  <dc:creator>cecilia cortes</dc:creator>
  <cp:lastModifiedBy>cecilia cortes</cp:lastModifiedBy>
  <cp:revision>2</cp:revision>
  <dcterms:created xsi:type="dcterms:W3CDTF">2021-11-03T23:23:58Z</dcterms:created>
  <dcterms:modified xsi:type="dcterms:W3CDTF">2021-11-03T23:39:44Z</dcterms:modified>
</cp:coreProperties>
</file>