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0" r:id="rId6"/>
    <p:sldId id="261" r:id="rId7"/>
    <p:sldId id="257" r:id="rId8"/>
    <p:sldId id="258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70" d="100"/>
          <a:sy n="370" d="100"/>
        </p:scale>
        <p:origin x="-13554" y="-56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ECB1C-75A3-4E51-BD5F-6C55A3500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56AE31-86C9-4F04-9FE8-F129B628B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7C506E-59F2-43FC-8374-47E9197C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67E99E-7974-45DB-A28E-31EAF08B3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F819F9-C34A-4C38-84A1-30FFC20EC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010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CAEC0-5BAF-4271-8F1E-B14CAB020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3B698-A0F5-4529-831E-4AE857342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EDE009-49B8-440B-8F7F-4EE849845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32E7D-EFF4-4CA2-8B4E-EE00B20D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32B8AC-BFCE-4D14-98ED-D0BC7CC87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110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8CFB59-3CC1-4AB4-BD85-887985C11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903B33-9A73-42DA-A31B-2EAC95D4A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4DD53C-6773-4C55-BEB7-D02988D4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5F461A-B585-48C7-8856-36646568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2C3568-ECDE-4E05-A022-86F223D7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912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257116-F0DE-4131-8DD3-EFB98361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19FEC9-4BBC-4B10-A7FB-74C804924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83A267-0402-4023-8197-9E4D08F57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1BE6F3-CCA4-4881-83AC-20EA6B36C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E8001F-D3FD-441B-8A74-C3E59B3C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678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C7F0A-DD7F-4DE9-8969-880CA7B3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AB3978-42D8-44E0-9F58-A5959A73B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E03ACC-FBEA-4A78-8DC8-C1322D82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AC7CED-8D64-476E-B331-5BE918E40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0D167C-4F7C-443D-ABC4-5B3E3D29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133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CA362-E286-4D03-871F-4ABB27761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F1C0E6-6B80-4E55-A76A-C4C8F649E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AF1A95-53AC-4FC1-906E-5298B414B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30E572-EAD3-48B5-B0A2-BE8A8351B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7C2A96-6A5F-4E84-9334-7953D7AF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26195A-BD3C-4CFF-8FDD-339ECFCF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753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CBA3FE-F394-4999-9271-DCBCEEB18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D3B2A2-EE8C-4D7C-BDE8-E5D91FE42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C4174F-AC34-4F84-928C-2CA5DDC10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A82BF8-3501-4307-BFAD-8E0E50E14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81ED6D4-CBE6-48C6-8CFA-D7160F8A3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2944CB8-110B-44E8-8424-CDAFE288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2BDD31-B794-41D8-AB4D-F2F99270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8911CA-0589-4BF8-A765-BB6797AE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02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5F711E-C2F8-4AF0-A9BD-03C30F41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4CCFEF-419A-4B0E-B3B2-353EA70B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216AF3D-73F7-4036-B03E-7ED02E650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CFF2F6-4AB3-475A-B325-9080268E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2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CE2CAB-7D85-4D5A-A6C4-518D331B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0809FC-BB8D-4101-B701-B868DCAC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A89685-C8DB-473C-9A52-D59339848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745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A11C1-37D9-483C-8B18-FF8CC3A6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96DDA3-CB96-40AF-A8E3-AEBF173F0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00828E-4586-4D92-970A-6DEEFB009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CB6185-DC95-4936-B341-82AFE165E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B93973-7DD9-4FB2-9695-81953AB4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74694E-D53A-4547-ADB0-711D3696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04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227B8-E052-43EC-92D7-420CB9CB2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B6A35A-AAEE-4D9A-8996-1A836CF7A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6797D5-C550-40B0-B28B-36C5BD721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38FD8E-C34F-4AEE-B9FE-6104802E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DA95C1-509C-4FD1-AA81-B09CA6F42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94B388-8426-4361-BAA8-A3742C908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40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1F5BA7-47CA-4493-86CD-B5513E3BB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CF6A5A-65DF-414B-B343-06144A26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826B1-D9E9-4B2B-A3AC-647103BEB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39361-8881-42FD-A0B5-1CE76FAEF5DB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AD684B-1724-41BD-8478-39F528C2F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F07B33-D8DE-4E56-9F81-639D36C5F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17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bUBYZAiHx4?feature=oemb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pjGpFjgZ8E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7C00B-426C-46C1-8059-35C11B72C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Un número antes, un número después</a:t>
            </a:r>
            <a:endParaRPr lang="es-CO" dirty="0"/>
          </a:p>
        </p:txBody>
      </p:sp>
      <p:pic>
        <p:nvPicPr>
          <p:cNvPr id="4" name="Elementos multimedia en línea 3" title="Número Anterior y Posterior">
            <a:hlinkClick r:id="" action="ppaction://media"/>
            <a:extLst>
              <a:ext uri="{FF2B5EF4-FFF2-40B4-BE49-F238E27FC236}">
                <a16:creationId xmlns:a16="http://schemas.microsoft.com/office/drawing/2014/main" id="{EC81E3D4-F031-4E1B-B561-EDC9AFC2AA1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95638" y="1825625"/>
            <a:ext cx="5802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9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C3E30-C482-4B10-B478-903495225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226688E-CE50-41A5-B362-176574AAC5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782" y="-312136"/>
            <a:ext cx="304762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173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5ECE3-BA5E-4682-B4FD-9DD1B5F8B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E24FED8-FCD6-4C6B-803F-7C55874D56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248" y="1825625"/>
            <a:ext cx="326350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35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432307C-B9F8-4B0A-9D70-AD6406EE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 err="1">
                <a:solidFill>
                  <a:srgbClr val="FFFFFF"/>
                </a:solidFill>
              </a:rPr>
              <a:t>Ejercicios</a:t>
            </a: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>
            <a:extLst>
              <a:ext uri="{FF2B5EF4-FFF2-40B4-BE49-F238E27FC236}">
                <a16:creationId xmlns:a16="http://schemas.microsoft.com/office/drawing/2014/main" id="{D4E3A11C-F2AD-4FB4-AD4E-B78B7B926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80986" y="2426818"/>
            <a:ext cx="282832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>
            <a:extLst>
              <a:ext uri="{FF2B5EF4-FFF2-40B4-BE49-F238E27FC236}">
                <a16:creationId xmlns:a16="http://schemas.microsoft.com/office/drawing/2014/main" id="{5D4C6448-8F0A-4A67-B253-FEC94AAADBB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5723" y="3672749"/>
            <a:ext cx="282832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820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35BF6-17A5-4DC5-8AC1-9DCF4C3E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8628708-4402-48C6-859F-7C88E310BD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180" y="1825625"/>
            <a:ext cx="597963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25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EC3E20-2201-4E4E-BA7F-77F0D15A5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Adivina los números del 20 al 30 - Aprende a escribir y leer los números del 1 al 100">
            <a:hlinkClick r:id="" action="ppaction://media"/>
            <a:extLst>
              <a:ext uri="{FF2B5EF4-FFF2-40B4-BE49-F238E27FC236}">
                <a16:creationId xmlns:a16="http://schemas.microsoft.com/office/drawing/2014/main" id="{9638F0D3-3CC8-44D9-9EBA-363AA364C40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1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5BCE8-61BF-4023-BC4B-4C3BCA47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🚀 Problemas de Matemáticas para Niños con Sumas y Restas (2019)">
            <a:extLst>
              <a:ext uri="{FF2B5EF4-FFF2-40B4-BE49-F238E27FC236}">
                <a16:creationId xmlns:a16="http://schemas.microsoft.com/office/drawing/2014/main" id="{CC059C1C-CFFB-4E6B-9DB2-ABDC1D405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974" y="1825625"/>
            <a:ext cx="306205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109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06ED0-C7CA-4EFE-8F7E-9ABF702E1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Problemas sencillos de sumas y restas (Interpeques) - Didactalia: material  educativo">
            <a:extLst>
              <a:ext uri="{FF2B5EF4-FFF2-40B4-BE49-F238E27FC236}">
                <a16:creationId xmlns:a16="http://schemas.microsoft.com/office/drawing/2014/main" id="{F62B8086-CF83-40E0-9355-7337600294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191" y="396551"/>
            <a:ext cx="7333861" cy="606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404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8</Words>
  <Application>Microsoft Office PowerPoint</Application>
  <PresentationFormat>Panorámica</PresentationFormat>
  <Paragraphs>2</Paragraphs>
  <Slides>8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Un número antes, un número después</vt:lpstr>
      <vt:lpstr>Presentación de PowerPoint</vt:lpstr>
      <vt:lpstr>Presentación de PowerPoint</vt:lpstr>
      <vt:lpstr>Ejercicios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medidas de peso</dc:title>
  <dc:creator>cecilia cortes</dc:creator>
  <cp:lastModifiedBy>cecilia cortes</cp:lastModifiedBy>
  <cp:revision>7</cp:revision>
  <dcterms:created xsi:type="dcterms:W3CDTF">2021-10-05T15:20:18Z</dcterms:created>
  <dcterms:modified xsi:type="dcterms:W3CDTF">2021-10-07T15:28:50Z</dcterms:modified>
</cp:coreProperties>
</file>