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1" r:id="rId4"/>
    <p:sldId id="258" r:id="rId5"/>
    <p:sldId id="260" r:id="rId6"/>
    <p:sldId id="259" r:id="rId7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9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1BAA889-B759-43F0-8F1F-112F7B83DE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B445A63-B053-4CE8-8C1F-90AC79D3A3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E22F88-15C3-4695-9DAA-213101BB0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F8C7-CBFD-45D1-A42C-8AC4B3875B56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CCD094F-A96E-47E4-8196-49AF870E6E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889B3B2-B32E-43E7-BC87-C8E7FEC55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756C-2D7E-406D-A520-FD7472CD5C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1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87C8623-B030-4FD0-8E26-B5AACABABF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608C07-9441-46B4-9CA8-4D9C177C0E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46F9334-4741-4130-B0A4-04CB25F227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F8C7-CBFD-45D1-A42C-8AC4B3875B56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4BE6B4-1CF7-4041-A271-982C8B5B35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CE62DA8-49DD-4281-8B2F-3754ED7150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756C-2D7E-406D-A520-FD7472CD5C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5558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3D50D770-6C7C-4FD2-B9B8-CFE4C36ECD8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63780F-0A21-40B7-B25D-87B7F143E3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DB0E7D-41FD-4303-92B7-74B5941843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F8C7-CBFD-45D1-A42C-8AC4B3875B56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1192DC3-B828-4342-AB51-E9CCB7A41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6756A40-1AD6-497B-9D9B-BE32522F6C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756C-2D7E-406D-A520-FD7472CD5C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2263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83DC02F-37E9-4AD2-8DF3-20B4072E4A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29ECFE-FC5B-471A-A939-5E0E1B8E6F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0A57F3-ED24-48A0-BC12-06C9B5D02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F8C7-CBFD-45D1-A42C-8AC4B3875B56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F1D8F0-4E73-499E-B8EC-28FC018D8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9018DC-912C-41A8-8E38-3F4630746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756C-2D7E-406D-A520-FD7472CD5C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034925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C4D869-7A92-4969-BF0F-7BE372D2FD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D7BF06-3B05-4F6E-AE48-D2A4A1E6BE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2288C6F-AFE3-4812-A2A8-2DE2AB046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F8C7-CBFD-45D1-A42C-8AC4B3875B56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36501B-2161-4F77-9954-7898090EB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0A7DA7-66DF-4FFE-AB4B-B518EF6BB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756C-2D7E-406D-A520-FD7472CD5C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91602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B1130A1-48AA-414B-B3F5-49AF8C303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DAE12DE-3FC4-4AE5-A787-960EAE96EB5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DCB2BBE-CB96-4185-8656-88230B23B0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601FAA55-AB57-4A15-AF2F-39EB1B063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F8C7-CBFD-45D1-A42C-8AC4B3875B56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948B7A3-129D-4BC2-A893-3733CA062E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A45578A-7AC1-4394-8A78-ED91827DC2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756C-2D7E-406D-A520-FD7472CD5C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65947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53E750-6DB8-4C5E-B5C7-E88CFE33C7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DD2833E-08B2-4E76-9452-4D09164A4B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06D2CCD-3CB0-418C-828C-E2D14A2E5C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EBF4430E-8D66-40C3-A180-7192163384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E873B2E3-86E4-41C2-A59F-BDC39BA464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F2978DF8-2FE4-4626-A28B-266C1371F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F8C7-CBFD-45D1-A42C-8AC4B3875B56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2FB0BC4-7F2B-451E-9EF1-533AEDD226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0DA0A4A-5CF4-470E-91E0-812505270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756C-2D7E-406D-A520-FD7472CD5C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88164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B140A10-8785-43F1-A02A-29D57F862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5D10C76-8A28-4884-BA4D-69D9E8B30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F8C7-CBFD-45D1-A42C-8AC4B3875B56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68B578EB-4A78-4A42-A4BA-32FD7AFF96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5A0AAF0-FED4-41CB-AA06-6FF407725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756C-2D7E-406D-A520-FD7472CD5C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08272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456D7F7-C823-45F4-9E31-9582A1274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F8C7-CBFD-45D1-A42C-8AC4B3875B56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D62BB940-5E13-4A98-AC11-089611CEF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2A8C454-EF7E-4656-AFDC-EE9D7136D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756C-2D7E-406D-A520-FD7472CD5C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00502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D4A7D1E-33F0-4D48-A826-DF901E2199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8410BD2-C218-435E-ABE4-A1E2EC4117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422BEEC-60CB-429E-B1F4-B5947DECD6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1DE0322-8532-4DC6-A90E-E62F2B407E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F8C7-CBFD-45D1-A42C-8AC4B3875B56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A119EA-6924-4D86-AFF8-6E31F607E1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D67F4FB-7A4F-4509-83EC-68219EA99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756C-2D7E-406D-A520-FD7472CD5C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4722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D45BED-37D0-4B39-AFF8-9819B5BBCB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7257FF4-6AE2-4487-A351-8FB7352423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7068C10-D0A5-4EA8-96A8-FFB00F9435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058469B-9D14-4E17-B2D4-4B9E539BE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A2F8C7-CBFD-45D1-A42C-8AC4B3875B56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F380DC3-A65B-4BEC-A9BD-5B37BB3EB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628B86D-18B8-48DA-A64F-15328B334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D756C-2D7E-406D-A520-FD7472CD5C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37713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70E36868-3A6B-4AAD-9289-9D94401A8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3F3649AC-00FE-48A1-9757-2844C1DEAC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A9F8807-0877-4BA3-9768-2252923C08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2F8C7-CBFD-45D1-A42C-8AC4B3875B56}" type="datetimeFigureOut">
              <a:rPr lang="es-CO" smtClean="0"/>
              <a:t>11/11/2021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DCC3D1D-6A79-4D91-8D9F-40A7B133E69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ECF676B-103C-4BB9-B3A7-C4084C02E4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FD756C-2D7E-406D-A520-FD7472CD5C6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7434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gnb_c0sqXU4?feature=oembed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cd_cTyNLHLw?feature=oembed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AE0557-4814-4464-AC7E-78550D378A8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LA FAMILIA DEL 40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4E57A9A9-0A0C-48D5-A088-0D7C831D4BB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9673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7CB5A7-A0BD-4C57-A97A-154AFB21E4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La familia del 40 | Aprende los números">
            <a:hlinkClick r:id="" action="ppaction://media"/>
            <a:extLst>
              <a:ext uri="{FF2B5EF4-FFF2-40B4-BE49-F238E27FC236}">
                <a16:creationId xmlns:a16="http://schemas.microsoft.com/office/drawing/2014/main" id="{DC71315F-2547-436C-9FD8-E56D212DEF90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1061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0D7BEA-99B0-4213-8E64-F54B15ED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Elementos multimedia en línea 3" title="Números para niños | Aprender a contar de 10 en 10 hasta 100 | Canciones infantiles LittleBabyBum">
            <a:hlinkClick r:id="" action="ppaction://media"/>
            <a:extLst>
              <a:ext uri="{FF2B5EF4-FFF2-40B4-BE49-F238E27FC236}">
                <a16:creationId xmlns:a16="http://schemas.microsoft.com/office/drawing/2014/main" id="{0E85CF6A-F466-412C-80C7-453561536A3F}"/>
              </a:ext>
            </a:extLst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6313" y="1825625"/>
            <a:ext cx="7700962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0137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lowchart: Document 70">
            <a:extLst>
              <a:ext uri="{FF2B5EF4-FFF2-40B4-BE49-F238E27FC236}">
                <a16:creationId xmlns:a16="http://schemas.microsoft.com/office/drawing/2014/main" id="{D12DDE76-C203-4047-9998-63900085B5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8175" y="0"/>
            <a:ext cx="3248025" cy="3400426"/>
          </a:xfrm>
          <a:prstGeom prst="flowChartDocumen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CF1DBAC-6055-4FE5-BAEB-961C1E8D48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71162"/>
            <a:ext cx="2840182" cy="2371148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32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REPASA</a:t>
            </a:r>
          </a:p>
        </p:txBody>
      </p:sp>
      <p:pic>
        <p:nvPicPr>
          <p:cNvPr id="1026" name="Picture 2" descr="Pin en Matematicas">
            <a:extLst>
              <a:ext uri="{FF2B5EF4-FFF2-40B4-BE49-F238E27FC236}">
                <a16:creationId xmlns:a16="http://schemas.microsoft.com/office/drawing/2014/main" id="{D46EC610-2EAA-4906-BC83-362574FD9E8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294038" y="640080"/>
            <a:ext cx="7175326" cy="55788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95350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D4614181-A387-4C61-82A8-18D39468E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TAREA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4" name="Picture 2" descr="Serie numérica del 1 al 40. Actividades gratis para niños">
            <a:extLst>
              <a:ext uri="{FF2B5EF4-FFF2-40B4-BE49-F238E27FC236}">
                <a16:creationId xmlns:a16="http://schemas.microsoft.com/office/drawing/2014/main" id="{320DCE5B-3EA2-43DA-BF44-29934DC082E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52950" y="2426818"/>
            <a:ext cx="2813151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76" name="Picture 4" descr="💙 NÚMEROS DEL 40 AL 50 💙 Primero de Educación Primaria (6 años)">
            <a:extLst>
              <a:ext uri="{FF2B5EF4-FFF2-40B4-BE49-F238E27FC236}">
                <a16:creationId xmlns:a16="http://schemas.microsoft.com/office/drawing/2014/main" id="{D58D09E9-F97B-4FD4-8043-A5241F028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445073" y="2494610"/>
            <a:ext cx="5455917" cy="3862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33277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96882" y="280374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7352FC62-C483-4B61-A0B7-92BB55B47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6351" y="433545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dirty="0">
                <a:solidFill>
                  <a:srgbClr val="FFFFFF"/>
                </a:solidFill>
              </a:rPr>
              <a:t>TAREA</a:t>
            </a:r>
          </a:p>
        </p:txBody>
      </p:sp>
      <p:cxnSp>
        <p:nvCxnSpPr>
          <p:cNvPr id="75" name="Straight Connector 74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30078" y="1522292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2" name="Picture 4" descr="Pasito-a-Pasito-aprendo-los-números-del-1-al-100-niños-de-7-a-9-años_Página_23  – Imagenes Educativas">
            <a:extLst>
              <a:ext uri="{FF2B5EF4-FFF2-40B4-BE49-F238E27FC236}">
                <a16:creationId xmlns:a16="http://schemas.microsoft.com/office/drawing/2014/main" id="{C4B27FA0-1FBD-4C86-8DCE-BCFEAB281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650359" y="2426818"/>
            <a:ext cx="2818333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DB146403-F3D6-484B-B2ED-97F9565D03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116278" y="2596836"/>
            <a:ext cx="0" cy="3657600"/>
          </a:xfrm>
          <a:prstGeom prst="line">
            <a:avLst/>
          </a:prstGeom>
          <a:ln w="101600" cmpd="dbl">
            <a:solidFill>
              <a:srgbClr val="59595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050" name="Picture 2" descr="Ejercicio interactivo de Los números hasta el 49">
            <a:extLst>
              <a:ext uri="{FF2B5EF4-FFF2-40B4-BE49-F238E27FC236}">
                <a16:creationId xmlns:a16="http://schemas.microsoft.com/office/drawing/2014/main" id="{3D428992-D8EC-4A80-9BCE-EB19C29A7D3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58867" y="2426818"/>
            <a:ext cx="2828328" cy="39976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5577679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7</Words>
  <Application>Microsoft Office PowerPoint</Application>
  <PresentationFormat>Panorámica</PresentationFormat>
  <Paragraphs>4</Paragraphs>
  <Slides>6</Slides>
  <Notes>0</Notes>
  <HiddenSlides>0</HiddenSlides>
  <MMClips>2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LA FAMILIA DEL 40</vt:lpstr>
      <vt:lpstr>Presentación de PowerPoint</vt:lpstr>
      <vt:lpstr>Presentación de PowerPoint</vt:lpstr>
      <vt:lpstr>REPASA</vt:lpstr>
      <vt:lpstr>TAREA</vt:lpstr>
      <vt:lpstr>TAREA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FAMILIA DEL 40</dc:title>
  <dc:creator>cecilia cortes</dc:creator>
  <cp:lastModifiedBy>cecilia cortes</cp:lastModifiedBy>
  <cp:revision>3</cp:revision>
  <dcterms:created xsi:type="dcterms:W3CDTF">2021-11-10T15:51:29Z</dcterms:created>
  <dcterms:modified xsi:type="dcterms:W3CDTF">2021-11-11T15:02:36Z</dcterms:modified>
</cp:coreProperties>
</file>