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250CC0-DF57-4C6A-898D-7FA69CA2B3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952AD5F-D5FF-4AE2-8B57-4772BC271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8B06A0-5D5F-4562-8A03-2339E5D6E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F3C79-9EB6-4950-8DD6-C41EB9A343A4}" type="datetimeFigureOut">
              <a:rPr lang="es-CO" smtClean="0"/>
              <a:t>19/10/2021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9AEB9B-18D7-423C-B0DE-93E49C6BD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69C1F4-ECD8-44D6-9FA1-30C269EFD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4533-1095-42D5-AD69-692EC50473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91137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BDEF51-290E-4FE1-AB06-51C79428C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9CD1DEB-66A4-4763-899A-6250E776A6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203E1FB-154F-4204-8899-D2F26886E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F3C79-9EB6-4950-8DD6-C41EB9A343A4}" type="datetimeFigureOut">
              <a:rPr lang="es-CO" smtClean="0"/>
              <a:t>19/10/2021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F14C22-574D-434A-BABC-21B346423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6511D8-88B5-45DD-9A9F-D301F329F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4533-1095-42D5-AD69-692EC50473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63696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A389615-0D75-441A-A3C0-A490D2231F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115654B-E236-4367-A1F0-FEAFE72CC1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CD6DC2-5545-4E7D-A2C0-34A18223F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F3C79-9EB6-4950-8DD6-C41EB9A343A4}" type="datetimeFigureOut">
              <a:rPr lang="es-CO" smtClean="0"/>
              <a:t>19/10/2021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54D926-D841-4395-AF9D-0FC5943D2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ADA889-EFBE-4714-A93D-749194A81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4533-1095-42D5-AD69-692EC50473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8756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FC43CE-1293-43E1-9256-E2BE9AA2B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D3E41B-81C8-43C6-9270-3E9B28C6A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373773-FB3F-431C-A126-720BBE7E9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F3C79-9EB6-4950-8DD6-C41EB9A343A4}" type="datetimeFigureOut">
              <a:rPr lang="es-CO" smtClean="0"/>
              <a:t>19/10/2021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7A016D4-0CE8-4493-ADD9-CA32F9FFB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F5BD6A-CE5B-44B5-A83A-6746F4829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4533-1095-42D5-AD69-692EC50473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6741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D33EE7-9702-4706-BD62-5499BF1DE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A6AA4E3-7618-4FCD-AF8B-59085D0AED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B284B7-8AD3-4DC9-B9AC-A46EFBD32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F3C79-9EB6-4950-8DD6-C41EB9A343A4}" type="datetimeFigureOut">
              <a:rPr lang="es-CO" smtClean="0"/>
              <a:t>19/10/2021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B1EB5B-4344-478D-BEFE-E11C136D2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1D8B7B-78BA-431D-B874-C147623C6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4533-1095-42D5-AD69-692EC50473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5434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D9CC25-6951-42EC-82A4-410347F68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46BB105-5516-4E3F-9BD9-4E1540E8BF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30BD8D6-67CC-404C-9D2B-DC20C11F5D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BA14242-6B95-41FC-9B70-62A5FA13A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F3C79-9EB6-4950-8DD6-C41EB9A343A4}" type="datetimeFigureOut">
              <a:rPr lang="es-CO" smtClean="0"/>
              <a:t>19/10/2021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94C3145-A14F-4DC0-BAD9-FFFD2BE77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E15106-3B5D-48C0-845D-F9E36CD19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4533-1095-42D5-AD69-692EC50473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731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D6F791-A9EC-4C6C-8D70-A6BFD450C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A5C8E95-5A1B-4115-A6A3-F3AA2F0B48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B024D14-227D-446E-8430-4704D24E05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915A7A7-D81D-4AAF-8A8B-2C2896F889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B53CF1E-0BAD-4B5D-89BE-2535313536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9055CB5-14E6-4E9A-8EFB-5F4E41C8E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F3C79-9EB6-4950-8DD6-C41EB9A343A4}" type="datetimeFigureOut">
              <a:rPr lang="es-CO" smtClean="0"/>
              <a:t>19/10/2021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A25072E-A6E3-42CF-85F3-33BF3917F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70C113E-BADC-4963-9756-D8A0D282C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4533-1095-42D5-AD69-692EC50473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58972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B243E3-A7D9-42F8-8B23-32743DE43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1D6CA8B-3C84-4502-9515-C6010ED27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F3C79-9EB6-4950-8DD6-C41EB9A343A4}" type="datetimeFigureOut">
              <a:rPr lang="es-CO" smtClean="0"/>
              <a:t>19/10/2021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37AA91F-A06E-4200-A9F3-1DA991887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B0C4BE1-3584-403F-9F06-A620F97D6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4533-1095-42D5-AD69-692EC50473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04542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D84B1C1-6554-4F13-BFD1-E1A66B07E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F3C79-9EB6-4950-8DD6-C41EB9A343A4}" type="datetimeFigureOut">
              <a:rPr lang="es-CO" smtClean="0"/>
              <a:t>19/10/2021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B376A60-059E-4DCA-81DA-DFB79949B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56065A9-5FD7-472E-A6F6-46854457D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4533-1095-42D5-AD69-692EC50473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90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48BF16-372F-4E5A-B8D7-837E0FED9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0A25AEA-DB03-41AB-9FD5-DCD6CDA341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9D2AA4C-8D09-454C-A941-9513895186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AB65FF5-B9F3-4410-8439-D74EA3C51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F3C79-9EB6-4950-8DD6-C41EB9A343A4}" type="datetimeFigureOut">
              <a:rPr lang="es-CO" smtClean="0"/>
              <a:t>19/10/2021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651B8-DC91-47D5-81A4-2CBB97B76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83E1712-3AEA-48BB-A653-F0C5EA968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4533-1095-42D5-AD69-692EC50473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018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1A24F9-0CAF-43C3-852A-9E307A4DF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42ADEE4-2F20-4DDC-BE52-C3439D314D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BD5A54-7E9F-4932-B73C-F0C7710F9D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2064CCD-26B4-45A1-B267-D769DAC62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F3C79-9EB6-4950-8DD6-C41EB9A343A4}" type="datetimeFigureOut">
              <a:rPr lang="es-CO" smtClean="0"/>
              <a:t>19/10/2021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4C8958C-6913-4F7D-8A7D-FDB013F7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61A3B2-0F06-4B02-B186-A989956A6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4533-1095-42D5-AD69-692EC50473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88464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707D3D5-B8E0-4D7E-82A6-E9EABBB68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58B6DC2-7A20-406D-B36B-44F410C656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98C8E2-8C4C-4CAD-A964-0D788C10A0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F3C79-9EB6-4950-8DD6-C41EB9A343A4}" type="datetimeFigureOut">
              <a:rPr lang="es-CO" smtClean="0"/>
              <a:t>19/10/2021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E634C9-3D70-42FF-B34E-D078E53F07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E81720-DCA7-4165-A9F1-B339332D20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C4533-1095-42D5-AD69-692EC50473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9932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4UGcNbbx6TQ?feature=oembed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AXMysUnTWe0?feature=oembed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rQjN-xK1rhk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25DAE5-7915-4B4A-9FC0-94315BA7FA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LOS NÚMEROS DEL 30 AL 39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60EAEC7-4185-4FCE-95BD-00CF325BE6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4909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6882" y="280374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63C8052-4E57-4ED9-8340-CE6FB9985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351" y="433545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dirty="0">
                <a:solidFill>
                  <a:srgbClr val="FFFFFF"/>
                </a:solidFill>
              </a:rPr>
              <a:t>EJERCICIOS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30078" y="1522292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Del 30 al 39 - Ficha interactiva | Decenas y unidades, Actividades de  matematicas, Familia del 10">
            <a:extLst>
              <a:ext uri="{FF2B5EF4-FFF2-40B4-BE49-F238E27FC236}">
                <a16:creationId xmlns:a16="http://schemas.microsoft.com/office/drawing/2014/main" id="{76FE74E7-E139-40CF-99EF-F9816BDE3A9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10264" y="2426818"/>
            <a:ext cx="2498523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16278" y="2596836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Ejercicio de Números 1 al 39: numeración 2 en 2021 | Ejercicios de numeros,  Decenas y unidades, Cuadernos interactivos">
            <a:extLst>
              <a:ext uri="{FF2B5EF4-FFF2-40B4-BE49-F238E27FC236}">
                <a16:creationId xmlns:a16="http://schemas.microsoft.com/office/drawing/2014/main" id="{E3B8EF0F-30BA-4EDA-AF2D-4A90162021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58867" y="2426818"/>
            <a:ext cx="2828328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8582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6882" y="280374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03953F7-A8E4-4943-A09E-6C01BDEFB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351" y="433545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dirty="0">
                <a:solidFill>
                  <a:srgbClr val="FFFFFF"/>
                </a:solidFill>
              </a:rPr>
              <a:t>EJERCICIOS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30078" y="1522292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Ejercicio de Números del 1 al 39">
            <a:extLst>
              <a:ext uri="{FF2B5EF4-FFF2-40B4-BE49-F238E27FC236}">
                <a16:creationId xmlns:a16="http://schemas.microsoft.com/office/drawing/2014/main" id="{E0CED70C-DDA5-4983-8F6A-40742F13C6A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45361" y="2426818"/>
            <a:ext cx="2828328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16278" y="2596836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 descr="💙 NÚMEROS DEL 30 AL 40 💙 Primero de Educación Primaria (6 años)">
            <a:extLst>
              <a:ext uri="{FF2B5EF4-FFF2-40B4-BE49-F238E27FC236}">
                <a16:creationId xmlns:a16="http://schemas.microsoft.com/office/drawing/2014/main" id="{ACD8246A-C12B-40C9-BC95-0830DE6A7D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45073" y="2494610"/>
            <a:ext cx="5455917" cy="3862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4100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6882" y="280374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3B15F45-0D28-481A-825A-94802484D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351" y="433545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dirty="0">
                <a:solidFill>
                  <a:srgbClr val="FFFFFF"/>
                </a:solidFill>
              </a:rPr>
              <a:t>EJERCICIOS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30078" y="1522292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6" name="Picture 4" descr="TEMA 4: Los números del 30 al 39. Escritura de los números. Sumas y restas  en horizontal y en vertical. Ancho-estrecho. Largo-corto. Cerca-lejos.  Problemas de suma y resta.">
            <a:extLst>
              <a:ext uri="{FF2B5EF4-FFF2-40B4-BE49-F238E27FC236}">
                <a16:creationId xmlns:a16="http://schemas.microsoft.com/office/drawing/2014/main" id="{2F14FEEF-4611-46F0-A133-A1F3EC660C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62027" y="2426818"/>
            <a:ext cx="3594997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16278" y="2596836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💙 NÚMEROS DEL 30 AL 40 💙 Primero de Educación Primaria (6 años)">
            <a:extLst>
              <a:ext uri="{FF2B5EF4-FFF2-40B4-BE49-F238E27FC236}">
                <a16:creationId xmlns:a16="http://schemas.microsoft.com/office/drawing/2014/main" id="{A62BE4C4-89BF-4574-9434-805AA6849C9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45073" y="2494610"/>
            <a:ext cx="5455917" cy="3862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8405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79B6DE-B01A-4D8F-BFE8-0BE4599BF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Adivina el número</a:t>
            </a:r>
            <a:endParaRPr lang="es-CO" dirty="0"/>
          </a:p>
        </p:txBody>
      </p:sp>
      <p:pic>
        <p:nvPicPr>
          <p:cNvPr id="4" name="Elementos multimedia en línea 3" title="Adivina los números del 30 al 40 - Aprende a escribir y leer los números del 1 al 100">
            <a:hlinkClick r:id="" action="ppaction://media"/>
            <a:extLst>
              <a:ext uri="{FF2B5EF4-FFF2-40B4-BE49-F238E27FC236}">
                <a16:creationId xmlns:a16="http://schemas.microsoft.com/office/drawing/2014/main" id="{5F7C6E64-4332-4401-9AAC-C33B3AF562CA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771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6D7FB5-AC03-4344-98AA-1A84674C7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Treinta unidades son 3 decenas</a:t>
            </a:r>
            <a:endParaRPr lang="es-CO" dirty="0"/>
          </a:p>
        </p:txBody>
      </p:sp>
      <p:pic>
        <p:nvPicPr>
          <p:cNvPr id="4" name="Elementos multimedia en línea 3" title="¿Cómo APRENDER los NÚMEROS del 30 al 39? |FAMILIA DEL 30 PARA NIÑOS.">
            <a:hlinkClick r:id="" action="ppaction://media"/>
            <a:extLst>
              <a:ext uri="{FF2B5EF4-FFF2-40B4-BE49-F238E27FC236}">
                <a16:creationId xmlns:a16="http://schemas.microsoft.com/office/drawing/2014/main" id="{99042A83-AB7F-48DD-93CE-E8663514630E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52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A69519-DE31-4797-8DCB-43AFEA255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 Cuento de la familia del 30</a:t>
            </a:r>
            <a:endParaRPr lang="es-CO" dirty="0"/>
          </a:p>
        </p:txBody>
      </p:sp>
      <p:pic>
        <p:nvPicPr>
          <p:cNvPr id="4" name="Elementos multimedia en línea 3" title="Familia del 30 CUENTO">
            <a:hlinkClick r:id="" action="ppaction://media"/>
            <a:extLst>
              <a:ext uri="{FF2B5EF4-FFF2-40B4-BE49-F238E27FC236}">
                <a16:creationId xmlns:a16="http://schemas.microsoft.com/office/drawing/2014/main" id="{1D7A2640-7CE9-4A4C-97F0-0A36B90C8472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278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24</Words>
  <Application>Microsoft Office PowerPoint</Application>
  <PresentationFormat>Panorámica</PresentationFormat>
  <Paragraphs>7</Paragraphs>
  <Slides>7</Slides>
  <Notes>0</Notes>
  <HiddenSlides>0</HiddenSlides>
  <MMClips>3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LOS NÚMEROS DEL 30 AL 39</vt:lpstr>
      <vt:lpstr>EJERCICIOS</vt:lpstr>
      <vt:lpstr>EJERCICIOS</vt:lpstr>
      <vt:lpstr>EJERCICIOS</vt:lpstr>
      <vt:lpstr>Adivina el número</vt:lpstr>
      <vt:lpstr>Treinta unidades son 3 decenas</vt:lpstr>
      <vt:lpstr> Cuento de la familia del 30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NÚMEROS DEL 30 AL 39</dc:title>
  <dc:creator>cecilia cortes</dc:creator>
  <cp:lastModifiedBy>cecilia cortes</cp:lastModifiedBy>
  <cp:revision>2</cp:revision>
  <dcterms:created xsi:type="dcterms:W3CDTF">2021-10-19T22:36:33Z</dcterms:created>
  <dcterms:modified xsi:type="dcterms:W3CDTF">2021-10-19T23:04:52Z</dcterms:modified>
</cp:coreProperties>
</file>