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4" r:id="rId4"/>
    <p:sldId id="263" r:id="rId5"/>
    <p:sldId id="262" r:id="rId6"/>
    <p:sldId id="258" r:id="rId7"/>
    <p:sldId id="257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920C92-8AAA-4BC3-BF10-46737AF28A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D5C59B4-9F48-487B-925E-4A03F78AC2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38304E-2BCA-4026-A7DE-F114A1D52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7BBE-70F2-44DC-8045-4A9E11D47BB3}" type="datetimeFigureOut">
              <a:rPr lang="es-CO" smtClean="0"/>
              <a:t>04/11/2021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215B59-422F-496C-95CA-186452072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1AB9EE-F6A9-4184-A149-8ADA950A1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F7833-7D67-4CDD-A19A-9C53FBBF9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5824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D1A737-C91C-4800-B782-676D17355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0B47064-079F-4FA6-9D5C-E819B471C9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3605CE-89F8-4DFA-AF43-D71751D21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7BBE-70F2-44DC-8045-4A9E11D47BB3}" type="datetimeFigureOut">
              <a:rPr lang="es-CO" smtClean="0"/>
              <a:t>04/11/2021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5F4681-9846-4CB5-9077-A7D2BDB9B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0CA992-271C-4253-A549-0D4FE4BB4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F7833-7D67-4CDD-A19A-9C53FBBF9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2090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BCB1F03-B2A2-44D5-918C-DDEF13C1E1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9383EA6-D6EF-4BDD-A15B-0DF13BA3AA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3894A6-38B1-43F9-B4CD-C8804EBC2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7BBE-70F2-44DC-8045-4A9E11D47BB3}" type="datetimeFigureOut">
              <a:rPr lang="es-CO" smtClean="0"/>
              <a:t>04/11/2021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08174B-6D28-4DC6-B64A-AEEF8C407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02222D-B472-435F-858E-3E1271586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F7833-7D67-4CDD-A19A-9C53FBBF9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1123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3E5BB2-F746-4DEB-9D08-C60FA9659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9FCFA5-56EA-42F9-A7D4-0A453C285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0ADE31-71F9-41E9-8982-5AD3B93F5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7BBE-70F2-44DC-8045-4A9E11D47BB3}" type="datetimeFigureOut">
              <a:rPr lang="es-CO" smtClean="0"/>
              <a:t>04/11/2021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FBF317-B559-43E9-9B22-E4EB30306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9C7E04-BC96-4787-8718-EFC4DD77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F7833-7D67-4CDD-A19A-9C53FBBF9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509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A3D8A9-81BB-4E34-BDF7-8FD90185B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6BCE71-855F-4BE0-8BCE-6BBC6733D5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BF2D36-1F1E-4892-A8E3-BC346A678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7BBE-70F2-44DC-8045-4A9E11D47BB3}" type="datetimeFigureOut">
              <a:rPr lang="es-CO" smtClean="0"/>
              <a:t>04/11/2021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0D9AB6-7D98-4A97-9D0F-9937BC096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403C4B-BFC4-48EE-A18C-C7EED6DAB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F7833-7D67-4CDD-A19A-9C53FBBF9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9152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639A8D-F2AF-49DC-9E5E-7657BDFF9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B11767-DC86-4611-B136-EDC0207E5D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2ACF912-07BB-43F2-8AAF-99D04B0E5F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538797-BB30-4272-952A-335DC5807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7BBE-70F2-44DC-8045-4A9E11D47BB3}" type="datetimeFigureOut">
              <a:rPr lang="es-CO" smtClean="0"/>
              <a:t>04/11/2021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458B383-70F9-4C00-8B01-4F1C9E158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FAE34B8-68C4-4CBB-88BA-DACAB3322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F7833-7D67-4CDD-A19A-9C53FBBF9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6168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103BF2-B4FA-4F18-BE9E-098295FE6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5F68376-2B4A-479F-9576-67F9E8CD2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3E417BF-EA45-4B2F-A058-F11F0A9E4C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2BE6A40-DB3D-4411-B1C5-96D355E927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3FD6111-0AD9-41C4-BD1D-64A4F5F8D8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FC9748C-CF38-4CC0-A15C-8EFADE885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7BBE-70F2-44DC-8045-4A9E11D47BB3}" type="datetimeFigureOut">
              <a:rPr lang="es-CO" smtClean="0"/>
              <a:t>04/11/2021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B4DA79E-84D6-4D5B-BE5B-BF43536B3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ACAA4DC-8CEB-484D-AFD6-A115AD822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F7833-7D67-4CDD-A19A-9C53FBBF9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3725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D3DD9E-2FC7-4483-AC9D-290D454FE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28E6462-5105-45EB-AF27-F1E7A69FB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7BBE-70F2-44DC-8045-4A9E11D47BB3}" type="datetimeFigureOut">
              <a:rPr lang="es-CO" smtClean="0"/>
              <a:t>04/11/2021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F443665-EF76-4F9E-8A2F-748D79B3A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1927F89-81F4-4F6B-B68C-113685A3F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F7833-7D67-4CDD-A19A-9C53FBBF9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1180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4CBB930-16E3-4B7C-B77E-62D065C55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7BBE-70F2-44DC-8045-4A9E11D47BB3}" type="datetimeFigureOut">
              <a:rPr lang="es-CO" smtClean="0"/>
              <a:t>04/11/2021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EF9EF4B-9921-4915-AE8A-D6D6947F1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AB7A4F2-AC0F-4BFC-903A-9D8211B72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F7833-7D67-4CDD-A19A-9C53FBBF9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749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388DEE-4428-4B9E-9CFE-D2F395E6C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AC85F6-13E1-4ACC-81A8-7D48AC2F1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0E01DE-2794-4395-BB86-17AF93D10F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9CB9598-C388-4A4D-9F72-E561DCF04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7BBE-70F2-44DC-8045-4A9E11D47BB3}" type="datetimeFigureOut">
              <a:rPr lang="es-CO" smtClean="0"/>
              <a:t>04/11/2021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659C9AC-704A-4D1F-8D40-730573439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C0FB9D-89F0-41F1-9B1F-6A099018B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F7833-7D67-4CDD-A19A-9C53FBBF9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8076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5ADA48-3CB9-442E-807A-63D0AC171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78057AA-4C48-48F5-8AD7-EE667175AD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B03A4C2-8330-45E9-9858-EAEA319034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BFFBB1B-DC44-4D8F-AED3-DB848E234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7BBE-70F2-44DC-8045-4A9E11D47BB3}" type="datetimeFigureOut">
              <a:rPr lang="es-CO" smtClean="0"/>
              <a:t>04/11/2021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0E02EB9-9F9F-496C-A75C-1C06D8F9B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9DA77C9-B8C0-4863-9F04-E6511529D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F7833-7D67-4CDD-A19A-9C53FBBF9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6126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EB943B2-17AC-459D-901E-36237AE15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C2740AB-FC64-4D5B-BBFE-C6F5B5F6B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482379-CF15-47A7-A947-62A2297675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47BBE-70F2-44DC-8045-4A9E11D47BB3}" type="datetimeFigureOut">
              <a:rPr lang="es-CO" smtClean="0"/>
              <a:t>04/11/2021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B1CE7-972E-4AF7-92DC-978083E96E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4FD08E-F0FB-4B2D-AC80-F6F9570347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F7833-7D67-4CDD-A19A-9C53FBBF9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639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9rP-8zxZNsE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gDu_4aj_zc?feature=oemb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8Vupxme0RkE?feature=oembe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pKz6LzOU7pU?feature=oembe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8Pv76ldMvvM?feature=oembe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cMhIsffoJU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69C170-0CF4-49ED-8BDB-03ABD67B5F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Movimiento corporal, pulso y ritmo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D302B7-E7A9-4B84-A4EC-C1EB131682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0881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1CE80A-A5C9-403A-A704-4FA2AF385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Jugamos y respetamos</a:t>
            </a:r>
            <a:endParaRPr lang="es-CO" dirty="0"/>
          </a:p>
        </p:txBody>
      </p:sp>
      <p:pic>
        <p:nvPicPr>
          <p:cNvPr id="4" name="Elementos multimedia en línea 3" title="Jugamos y Respetamos/Semana 27/ Educación Física Preescolar / Aprende en casa III">
            <a:hlinkClick r:id="" action="ppaction://media"/>
            <a:extLst>
              <a:ext uri="{FF2B5EF4-FFF2-40B4-BE49-F238E27FC236}">
                <a16:creationId xmlns:a16="http://schemas.microsoft.com/office/drawing/2014/main" id="{47E66134-5454-41F0-882D-A74FF34E17AE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85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6B9599-0454-41AA-B2B9-3245B6BEE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Pintura Rítmica - Dinámica musical para niños.">
            <a:hlinkClick r:id="" action="ppaction://media"/>
            <a:extLst>
              <a:ext uri="{FF2B5EF4-FFF2-40B4-BE49-F238E27FC236}">
                <a16:creationId xmlns:a16="http://schemas.microsoft.com/office/drawing/2014/main" id="{E794F3D7-F149-479C-9F13-6DDEE3C1668D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24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ECFA21-0A7B-49E2-8376-E326322DF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Lluvia - Ejercicio musical con lápices para niños de caminadores, párvulos y Pre jardín">
            <a:hlinkClick r:id="" action="ppaction://media"/>
            <a:extLst>
              <a:ext uri="{FF2B5EF4-FFF2-40B4-BE49-F238E27FC236}">
                <a16:creationId xmlns:a16="http://schemas.microsoft.com/office/drawing/2014/main" id="{42421116-1EC1-4AAD-88EB-0A2166B08159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43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82ABC0-25C1-411A-B7E7-9EB3CFE9E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Aserrin aserran - Percusion corporal para niños de jardín y transición.#juegoritmico">
            <a:hlinkClick r:id="" action="ppaction://media"/>
            <a:extLst>
              <a:ext uri="{FF2B5EF4-FFF2-40B4-BE49-F238E27FC236}">
                <a16:creationId xmlns:a16="http://schemas.microsoft.com/office/drawing/2014/main" id="{1EBCEBBE-D771-4D2A-BF68-B18ACE5579DA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79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F9154C-FFAB-4FBB-95EB-E43FEC5C8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Reglas Mágicas</a:t>
            </a:r>
            <a:endParaRPr lang="es-CO" dirty="0"/>
          </a:p>
        </p:txBody>
      </p:sp>
      <p:pic>
        <p:nvPicPr>
          <p:cNvPr id="4" name="Elementos multimedia en línea 3" title="Reglas Mágicas / Educación Física Preescolar /Semana 26/ Aprende en casa III">
            <a:hlinkClick r:id="" action="ppaction://media"/>
            <a:extLst>
              <a:ext uri="{FF2B5EF4-FFF2-40B4-BE49-F238E27FC236}">
                <a16:creationId xmlns:a16="http://schemas.microsoft.com/office/drawing/2014/main" id="{5B91185C-70CC-4407-9167-FC6B6F26F5C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028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523CCA-561D-4B74-B110-EEC7438ED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¿Y si lo hacemos diferente?</a:t>
            </a:r>
            <a:endParaRPr lang="es-CO" dirty="0"/>
          </a:p>
        </p:txBody>
      </p:sp>
      <p:pic>
        <p:nvPicPr>
          <p:cNvPr id="4" name="Elementos multimedia en línea 3" title="Educación física en casa/¿y si lo hacemos diferente? / Preescolar">
            <a:hlinkClick r:id="" action="ppaction://media"/>
            <a:extLst>
              <a:ext uri="{FF2B5EF4-FFF2-40B4-BE49-F238E27FC236}">
                <a16:creationId xmlns:a16="http://schemas.microsoft.com/office/drawing/2014/main" id="{404BCF85-1674-4E5F-AF91-011161A930B1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660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18</Words>
  <Application>Microsoft Office PowerPoint</Application>
  <PresentationFormat>Panorámica</PresentationFormat>
  <Paragraphs>4</Paragraphs>
  <Slides>7</Slides>
  <Notes>0</Notes>
  <HiddenSlides>0</HiddenSlides>
  <MMClips>6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Movimiento corporal, pulso y ritmo</vt:lpstr>
      <vt:lpstr>Jugamos y respetamos</vt:lpstr>
      <vt:lpstr>Presentación de PowerPoint</vt:lpstr>
      <vt:lpstr>Presentación de PowerPoint</vt:lpstr>
      <vt:lpstr>Presentación de PowerPoint</vt:lpstr>
      <vt:lpstr>Reglas Mágicas</vt:lpstr>
      <vt:lpstr>¿Y si lo hacemos diferente?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cecilia cortes</dc:creator>
  <cp:lastModifiedBy>cecilia cortes</cp:lastModifiedBy>
  <cp:revision>3</cp:revision>
  <dcterms:created xsi:type="dcterms:W3CDTF">2021-11-04T23:14:06Z</dcterms:created>
  <dcterms:modified xsi:type="dcterms:W3CDTF">2021-11-05T00:12:38Z</dcterms:modified>
</cp:coreProperties>
</file>