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2" r:id="rId5"/>
    <p:sldId id="260" r:id="rId6"/>
    <p:sldId id="259" r:id="rId7"/>
    <p:sldId id="258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C9D4B6-C648-44D2-8143-2FA472BB77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F12CB3-271D-4FF0-8437-8D77D06F8B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6F5FDF-C615-4E8E-9176-C5832A158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A96C-2EEF-4C16-957E-B71AEF1CDFED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62E1BE-AD08-4CB5-AC8A-76C946E56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F5FB2C-7BEB-4EA6-844E-D5B670AB7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049E-0B14-4B78-8672-A4A05E3828C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550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1BDB9B-91A7-43AF-8D85-6E2C121A7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D78D821-D911-4F7C-8001-61A7028806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370FCA-CD17-421E-A729-75369B872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A96C-2EEF-4C16-957E-B71AEF1CDFED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A4AD0E-F1CE-49E4-B0EE-5E6A4E7D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4B336A-A6A8-416A-8C20-19A20C516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049E-0B14-4B78-8672-A4A05E3828C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00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CA83A5F-8EB4-4DC3-8A63-B4A4870405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07AB010-3E82-4CA3-9245-C0CF1342F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7F3959-2721-4CE5-8012-E94E02AEC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A96C-2EEF-4C16-957E-B71AEF1CDFED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BD043D-1F10-4DE7-B8B2-85F6B802C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F316A1-50C4-4670-9441-A5AFF89C1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049E-0B14-4B78-8672-A4A05E3828C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043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6D8CBA-6E69-4719-A43D-7FC318F44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1487C9-9720-47A1-9C32-496ADDCA1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A703A8-5CDA-47F2-B822-6C64A469F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A96C-2EEF-4C16-957E-B71AEF1CDFED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A4390F-1CE4-46AC-8F76-A66AF2726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B86300-276B-421B-BA3A-DFF825B6D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049E-0B14-4B78-8672-A4A05E3828C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2512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176413-C0C3-4713-A1C3-24ABCC18C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45D09B-E221-4EE4-AE43-7EF5119A8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7730E4-74FB-43DD-9343-1A013E8F4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A96C-2EEF-4C16-957E-B71AEF1CDFED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4ECD5B-CE2B-4DF9-92FA-59DCA5573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65CE43-508E-4FFE-8C05-4762EF6B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049E-0B14-4B78-8672-A4A05E3828C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9372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5BA9AF-5B1A-439E-AD02-B9946E191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7C2A64-F8B9-456F-B10F-07B52164BC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8B435A8-BFFB-452D-8892-BBD6AE6889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67A6A1-0927-452E-B333-77A34CFE3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A96C-2EEF-4C16-957E-B71AEF1CDFED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69A9C7-B5A3-4702-BA88-F914F2331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5D323C-E8F0-4FDC-8D89-87359C5D5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049E-0B14-4B78-8672-A4A05E3828C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363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DBEB81-A0EE-4821-8A7B-A1E59A0C2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9D30B2-DEF1-4717-8813-5CD0D3021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967318-C8CE-44C7-96BA-1ABC32DAD8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3AD0D93-2763-4445-8D2D-48E43A7DF7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205648A-D163-4FB1-9BD5-757FFD4593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D503D17-BF73-47A0-9F37-FD411771A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A96C-2EEF-4C16-957E-B71AEF1CDFED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FBD54CA-BF2C-446B-9CE5-1FEF8B58A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9C6952B-6072-41A7-B5D3-08E4CF7F9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049E-0B14-4B78-8672-A4A05E3828C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1046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E85EF8-E370-4A64-9DE1-77B8693CE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F277EC-14FD-4781-B957-AC15DE39C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A96C-2EEF-4C16-957E-B71AEF1CDFED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1845361-E97E-49FD-A034-15FEE544E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2C6E24C-3592-4D40-9938-B90DF2126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049E-0B14-4B78-8672-A4A05E3828C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7570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4C786D4-8A7D-4876-8C14-C0C69FE2E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A96C-2EEF-4C16-957E-B71AEF1CDFED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12FF01C-1781-45DA-AD94-233FC5B05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4BFB8F1-F7B6-4004-9A14-8F45893BB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049E-0B14-4B78-8672-A4A05E3828C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3426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01EE3D-8BD3-42BF-A3D1-7E8573EB6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6722D4-1842-467D-AB9A-E8B328FA2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B04A0C-F125-42D8-B1CD-5A08F31125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368B75-E35B-4E65-93A0-B0D50C4A8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A96C-2EEF-4C16-957E-B71AEF1CDFED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708905-ACC1-4B37-A2EA-E9D8000CF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F4B8E5-D144-4BFD-ADE5-36B897D48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049E-0B14-4B78-8672-A4A05E3828C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5441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004783-38B7-4CD5-A384-B2EDFA728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9F417FB-B9F2-45D7-91A6-60DD6D22B1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27C2ED2-CABB-4EC2-ABC6-B6D5024DB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221953-D02E-4B8C-8045-83F067AD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A96C-2EEF-4C16-957E-B71AEF1CDFED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23B110-D32D-48D4-8080-00E288101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EB9FD6-3320-4D86-B02D-F858525EE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049E-0B14-4B78-8672-A4A05E3828C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4617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AD30345-5860-49B3-B2B9-934C2351A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01E7BC-4043-48D5-91E3-7FE5171A2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B4C6D9-8AA4-411E-9931-BB1B93E911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8A96C-2EEF-4C16-957E-B71AEF1CDFED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7DF732-8AC1-4998-AE5A-58FA906F6E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ABB953-FB9E-4D95-9A94-4CFE8EDAD8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9049E-0B14-4B78-8672-A4A05E3828C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689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nb5K1E9lpY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K32wczZO9A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6DoPp-LkTA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VstH3tLlUY?feature=oemb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b626r6fx6k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yFJcszcjac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4C668D-9792-4EC3-81D9-FD8FEE155D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es-ES" sz="2000" dirty="0">
                <a:solidFill>
                  <a:srgbClr val="080808"/>
                </a:solidFill>
              </a:rPr>
              <a:t>CLASE DE EDUCACIÓN FÍSICA</a:t>
            </a:r>
          </a:p>
          <a:p>
            <a:r>
              <a:rPr lang="es-ES" sz="2000" dirty="0">
                <a:solidFill>
                  <a:srgbClr val="080808"/>
                </a:solidFill>
              </a:rPr>
              <a:t>Octubre 8 de 2021</a:t>
            </a:r>
            <a:endParaRPr lang="es-CO" sz="2000" dirty="0">
              <a:solidFill>
                <a:srgbClr val="080808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EDD0860-8145-43A8-BB74-37E3FA9FB6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s-ES" sz="3600" dirty="0">
                <a:solidFill>
                  <a:srgbClr val="080808"/>
                </a:solidFill>
              </a:rPr>
              <a:t>Clase de Educación fisis</a:t>
            </a:r>
            <a:endParaRPr lang="es-CO" sz="3600" dirty="0">
              <a:solidFill>
                <a:srgbClr val="080808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81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CA1968-9120-46B9-97FD-50220BAAA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Dúo Tiempo de Sol - Juan Paco Pedro de la Mar">
            <a:hlinkClick r:id="" action="ppaction://media"/>
            <a:extLst>
              <a:ext uri="{FF2B5EF4-FFF2-40B4-BE49-F238E27FC236}">
                <a16:creationId xmlns:a16="http://schemas.microsoft.com/office/drawing/2014/main" id="{5105F27F-375F-4FAE-ADB3-EA6936E10E3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5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1C0472-E37C-4720-BCEE-90E88E611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🎵Percusión corporal con música de Beethoven 🎶">
            <a:hlinkClick r:id="" action="ppaction://media"/>
            <a:extLst>
              <a:ext uri="{FF2B5EF4-FFF2-40B4-BE49-F238E27FC236}">
                <a16:creationId xmlns:a16="http://schemas.microsoft.com/office/drawing/2014/main" id="{23365145-2766-42D9-A73C-B3A396F19BA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09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52D516-ED24-475A-A6FD-40C8F3847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COREOKIDS - el baile del cuerpo -DIVERPLAY- Yo tengo un cuerpo y lo voy a mover">
            <a:hlinkClick r:id="" action="ppaction://media"/>
            <a:extLst>
              <a:ext uri="{FF2B5EF4-FFF2-40B4-BE49-F238E27FC236}">
                <a16:creationId xmlns:a16="http://schemas.microsoft.com/office/drawing/2014/main" id="{0DDC55C6-DE9D-4273-AF47-ACADF920184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33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A0AA94-6C0B-4713-B635-F3BB37A81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Semana 6/ SIN CAERNOS / DESARROLLO DE LA MOTRICIDAD /ESTABILIDAD /EDUCACIÓN FÍSICA EN CASA IV">
            <a:hlinkClick r:id="" action="ppaction://media"/>
            <a:extLst>
              <a:ext uri="{FF2B5EF4-FFF2-40B4-BE49-F238E27FC236}">
                <a16:creationId xmlns:a16="http://schemas.microsoft.com/office/drawing/2014/main" id="{5361C039-A9A7-45CD-9D05-3F7DA9ED8E46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388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BBA807-4218-4B0E-A19E-6C6A3A9DC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[Aprendo en línea] Clase 2 Educación Física 1° y 2° básico">
            <a:hlinkClick r:id="" action="ppaction://media"/>
            <a:extLst>
              <a:ext uri="{FF2B5EF4-FFF2-40B4-BE49-F238E27FC236}">
                <a16:creationId xmlns:a16="http://schemas.microsoft.com/office/drawing/2014/main" id="{2B53FBD6-4E33-4480-ADEC-EA065995D6F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93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F2BAF7-AAA3-4531-A739-1587CC655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PAN , QUESO, MANTEQUILLA</a:t>
            </a:r>
            <a:endParaRPr lang="es-CO" dirty="0"/>
          </a:p>
        </p:txBody>
      </p:sp>
      <p:pic>
        <p:nvPicPr>
          <p:cNvPr id="4" name="Elementos multimedia en línea 3" title="🎵Percusión corporal con música de Mozart (corregido) 🎶">
            <a:hlinkClick r:id="" action="ppaction://media"/>
            <a:extLst>
              <a:ext uri="{FF2B5EF4-FFF2-40B4-BE49-F238E27FC236}">
                <a16:creationId xmlns:a16="http://schemas.microsoft.com/office/drawing/2014/main" id="{92DC4597-8F04-40F1-B870-7AD2BB3591A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96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17</Words>
  <Application>Microsoft Office PowerPoint</Application>
  <PresentationFormat>Panorámica</PresentationFormat>
  <Paragraphs>4</Paragraphs>
  <Slides>7</Slides>
  <Notes>0</Notes>
  <HiddenSlides>0</HiddenSlides>
  <MMClips>6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Clase de Educación fisis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PAN , QUESO, MANTEQUILLA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 de Educación fisis</dc:title>
  <dc:creator>cecilia cortes</dc:creator>
  <cp:lastModifiedBy>cecilia cortes</cp:lastModifiedBy>
  <cp:revision>5</cp:revision>
  <dcterms:created xsi:type="dcterms:W3CDTF">2021-10-07T23:09:58Z</dcterms:created>
  <dcterms:modified xsi:type="dcterms:W3CDTF">2021-10-08T01:11:54Z</dcterms:modified>
</cp:coreProperties>
</file>