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F002-FA0F-4C8A-92E9-F1EDC272E13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8969-B2B5-4DA3-93A7-C1CC77E20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5"/>
                </a:solidFill>
              </a:rPr>
              <a:t>¿Qué es la Literatura contemporánea?</a:t>
            </a:r>
            <a:r>
              <a:rPr lang="en-US" dirty="0">
                <a:solidFill>
                  <a:schemeClr val="accent5"/>
                </a:solidFill>
              </a:rPr>
              <a:t/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2800" dirty="0">
                <a:latin typeface="Bahnschrift Light SemiCondensed" panose="020B0502040204020203" pitchFamily="34" charset="0"/>
              </a:rPr>
              <a:t>La literatura contemporánea refiere a </a:t>
            </a:r>
            <a:r>
              <a:rPr lang="es-MX" sz="2800" b="1" dirty="0">
                <a:latin typeface="Bahnschrift Light SemiCondensed" panose="020B0502040204020203" pitchFamily="34" charset="0"/>
              </a:rPr>
              <a:t>los estilos literarios surgidos a partir de 1940 hasta la actualidad</a:t>
            </a:r>
            <a:r>
              <a:rPr lang="es-MX" sz="2800" dirty="0">
                <a:latin typeface="Bahnschrift Light SemiCondensed" panose="020B0502040204020203" pitchFamily="34" charset="0"/>
              </a:rPr>
              <a:t>, período que se caracteriza por los avances tecnológicos y los constantes cambios a nivel social, </a:t>
            </a:r>
            <a:r>
              <a:rPr lang="es-MX" sz="2800" dirty="0" smtClean="0">
                <a:latin typeface="Bahnschrift Light SemiCondensed" panose="020B0502040204020203" pitchFamily="34" charset="0"/>
              </a:rPr>
              <a:t>cultural y </a:t>
            </a:r>
            <a:r>
              <a:rPr lang="es-MX" sz="2800" dirty="0">
                <a:latin typeface="Bahnschrift Light SemiCondensed" panose="020B0502040204020203" pitchFamily="34" charset="0"/>
              </a:rPr>
              <a:t>político.</a:t>
            </a:r>
            <a:endParaRPr lang="en-US" sz="2800" dirty="0">
              <a:latin typeface="Bahnschrift Light SemiCondensed" panose="020B0502040204020203" pitchFamily="34" charset="0"/>
            </a:endParaRPr>
          </a:p>
          <a:p>
            <a:r>
              <a:rPr lang="es-MX" sz="2800" dirty="0">
                <a:latin typeface="Bahnschrift Light SemiCondensed" panose="020B0502040204020203" pitchFamily="34" charset="0"/>
              </a:rPr>
              <a:t/>
            </a:r>
            <a:br>
              <a:rPr lang="es-MX" sz="2800" dirty="0">
                <a:latin typeface="Bahnschrift Light SemiCondensed" panose="020B0502040204020203" pitchFamily="34" charset="0"/>
              </a:rPr>
            </a:br>
            <a:endParaRPr lang="en-US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La literatura contemporánea se origina con la Segunda Guerra Mundial, hecho que le da impulso a un cambio de mentalidad social. Los autores reflejan su pensamiento rompiendo con los modelos y parámetros estéticos de las épocas anteriores (como la renacentista, barroca o ilustrada).</a:t>
            </a:r>
          </a:p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Se origina una literatura que recrea un carácter de ficción, fantasía y misterio, basado en los hechos de la vida real. Además, las innovaciones tecnológicas e industriales permiten aumentar la cantidad de publicaciones de las obras (impresión de ejemplares a gran escala).</a:t>
            </a:r>
          </a:p>
          <a:p>
            <a:r>
              <a:rPr lang="es-MX" dirty="0" smtClean="0"/>
              <a:t>Surge una nueva cultura de masas atraída por los nuevos géneros de la literatura contemporánea, como la historieta (o comic) o el </a:t>
            </a:r>
            <a:r>
              <a:rPr lang="es-MX" dirty="0" err="1" smtClean="0"/>
              <a:t>cyberpunk</a:t>
            </a:r>
            <a:r>
              <a:rPr lang="es-MX" dirty="0" smtClean="0"/>
              <a:t> (un subgénero de la ciencia ficción).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5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50"/>
              </a:lnSpc>
              <a:spcBef>
                <a:spcPts val="2250"/>
              </a:spcBef>
              <a:spcAft>
                <a:spcPts val="1500"/>
              </a:spcAft>
            </a:pPr>
            <a:r>
              <a:rPr lang="es-MX" b="1" u="sng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Literatura contemporánea en España</a:t>
            </a:r>
            <a:r>
              <a:rPr lang="en-US" sz="20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Características</a:t>
            </a:r>
          </a:p>
          <a:p>
            <a:r>
              <a:rPr lang="es-MX" dirty="0" smtClean="0">
                <a:solidFill>
                  <a:srgbClr val="7030A0"/>
                </a:solidFill>
              </a:rPr>
              <a:t>Desde el año 1975 hasta fechas actuales, en la literatura contemporánea española existe una  preeminencia de la novela sobre los demás géneros. Copan la escena literaria la novela histórica y la de aventuras, entre otras.</a:t>
            </a:r>
          </a:p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Asimismo, se tratan temas prohibidos en el pasado, como la libertad sexual y otros temas relacionados. Esta producción literaria es regulada por los mercados editoriales y los premios de literatura.</a:t>
            </a:r>
          </a:p>
          <a:p>
            <a:r>
              <a:rPr lang="es-MX" dirty="0" smtClean="0"/>
              <a:t>En el mismo orden de ideas, la literatura tiene ahora un fuerte vínculo con la producción cinematográfica. En las adaptaciones, los cineastas tratan de insertar toques de la herencia española y las peculiaridades de esta sociedad.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</a:rPr>
              <a:t>Autores representativos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Javier Marías (1951- )</a:t>
            </a:r>
            <a:endParaRPr lang="en-US" dirty="0"/>
          </a:p>
          <a:p>
            <a:r>
              <a:rPr lang="es-MX" dirty="0"/>
              <a:t>Es considerado por algunos críticos como el mejor escritor español contemporáneo vivo. De su obra se pueden destacar los siguientes títulos: </a:t>
            </a:r>
            <a:r>
              <a:rPr lang="es-MX" i="1" dirty="0" err="1"/>
              <a:t>Corazon</a:t>
            </a:r>
            <a:r>
              <a:rPr lang="es-MX" i="1" dirty="0"/>
              <a:t> tan blanco</a:t>
            </a:r>
            <a:r>
              <a:rPr lang="es-MX" dirty="0"/>
              <a:t> y </a:t>
            </a:r>
            <a:r>
              <a:rPr lang="es-MX" i="1" dirty="0" err="1"/>
              <a:t>Your</a:t>
            </a:r>
            <a:r>
              <a:rPr lang="es-MX" i="1" dirty="0"/>
              <a:t> </a:t>
            </a:r>
            <a:r>
              <a:rPr lang="es-MX" i="1" dirty="0" err="1"/>
              <a:t>face</a:t>
            </a:r>
            <a:r>
              <a:rPr lang="es-MX" i="1" dirty="0"/>
              <a:t> </a:t>
            </a:r>
            <a:r>
              <a:rPr lang="es-MX" i="1" dirty="0" err="1"/>
              <a:t>tomorrow</a:t>
            </a:r>
            <a:r>
              <a:rPr lang="es-MX" dirty="0"/>
              <a:t>.</a:t>
            </a:r>
            <a:endParaRPr lang="en-US" dirty="0"/>
          </a:p>
          <a:p>
            <a:r>
              <a:rPr lang="es-MX" dirty="0"/>
              <a:t>Marías ha recibido numerosos premios, entre ellos el Premio Rómulo Gallegos en 1994, el Premio literario internacional IMPAC de Dublín en 1997 y el Premio estatal austríaco de literatura europea en 2011.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8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Rosa Montero (1951- )</a:t>
            </a:r>
            <a:endParaRPr lang="en-US" b="1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9622" y="140562"/>
            <a:ext cx="4010858" cy="46230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6091" y="2020389"/>
            <a:ext cx="8847909" cy="212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sido aclamada tanto como periodista como novelista. Sus novelas </a:t>
            </a:r>
            <a:r>
              <a:rPr lang="es-MX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función Delta 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 </a:t>
            </a:r>
            <a:r>
              <a:rPr lang="es-MX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loco de la casa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han tenido avasallantes éxitos tanto literarios como comerciales.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ganado los premios Qué Leer al mejor libro publicado en España, y el premio italiano Grinzane Cavour al mejor libro extranjero. Asimismo, ha ganado el Premio Nacional de Periodismo varias veces.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4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dirty="0"/>
              <a:t>Enrique Vila-Matas (1948- 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8232" y="259551"/>
            <a:ext cx="4346825" cy="32616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257" y="2090057"/>
            <a:ext cx="8882743" cy="212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 destacado en una variedad de formas: críticas cinematográficas, novelas, ensayos y guiones cinematográficos. Escribió su primera novela, </a:t>
            </a:r>
            <a:r>
              <a:rPr lang="es-MX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 en el espejo,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cuando era un adolescente.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los premios que ha ganado, destacan el premio italiano </a:t>
            </a:r>
            <a:r>
              <a:rPr lang="es-MX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Bottari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Lattes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Grinzane, el premio francés Jean </a:t>
            </a:r>
            <a:r>
              <a:rPr lang="es-MX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Carriere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el premio español Leteo. Las obras de Vila-Matas han sido traducidas a muchos idiomas.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8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i="1" dirty="0"/>
              <a:t>Arturo Pérez-Reverte (1951- )</a:t>
            </a:r>
            <a:endParaRPr lang="en-US" i="1" dirty="0"/>
          </a:p>
          <a:p>
            <a:r>
              <a:rPr lang="es-MX" dirty="0"/>
              <a:t>Uno de los escritores españoles de más éxito desde los 90 en adelante. Su carrera como reportero de guerra le ha permitido tomar una visión de la vida muy particular a la hora de plasmar sus obras. Miembro de la Academia de la Lengua, algunas de sus creaciones más notables son El club Dumas (1993), El maestro de la esgrima (1988) o La tabla de Flandes (1998).</a:t>
            </a:r>
            <a:endParaRPr lang="en-US" dirty="0"/>
          </a:p>
          <a:p>
            <a:r>
              <a:rPr lang="es-MX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7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MX" dirty="0">
                <a:solidFill>
                  <a:srgbClr val="92D05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 </a:t>
            </a:r>
            <a:r>
              <a:rPr lang="es-MX" b="1" dirty="0">
                <a:solidFill>
                  <a:srgbClr val="92D05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 contemporánea</a:t>
            </a:r>
            <a:r>
              <a:rPr lang="es-MX" dirty="0">
                <a:solidFill>
                  <a:srgbClr val="20212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es la época que abarca desde finales del siglo XX hasta el día de hoy. Pretende tomar lo real como algo exterior al hombre, es decir, que la realidad es </a:t>
            </a:r>
            <a:r>
              <a:rPr lang="es-MX" dirty="0" smtClean="0">
                <a:solidFill>
                  <a:srgbClr val="20212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MX" dirty="0">
                <a:solidFill>
                  <a:srgbClr val="20212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 de la coincidencia que el hombre proyecta en el mundo.</a:t>
            </a:r>
            <a:endParaRPr lang="en-US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8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es De Agradecimiento Por Su Atencion - vdbosjes.blogspot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4" y="539637"/>
            <a:ext cx="10641875" cy="61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4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417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Bahnschrift</vt:lpstr>
      <vt:lpstr>Bahnschrift Light SemiCondensed</vt:lpstr>
      <vt:lpstr>Calibri</vt:lpstr>
      <vt:lpstr>Calibri Light</vt:lpstr>
      <vt:lpstr>Times New Roman</vt:lpstr>
      <vt:lpstr>Verdana</vt:lpstr>
      <vt:lpstr>Tema de Office</vt:lpstr>
      <vt:lpstr>¿Qué es la Literatura contemporánea? </vt:lpstr>
      <vt:lpstr>Presentación de PowerPoint</vt:lpstr>
      <vt:lpstr>Literatura contemporánea en España </vt:lpstr>
      <vt:lpstr>Autores representativos </vt:lpstr>
      <vt:lpstr>Rosa Montero (1951- )</vt:lpstr>
      <vt:lpstr>Enrique Vila-Matas (1948- )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Literatura contemporánea?</dc:title>
  <dc:creator>usuario</dc:creator>
  <cp:lastModifiedBy>usuario</cp:lastModifiedBy>
  <cp:revision>5</cp:revision>
  <dcterms:created xsi:type="dcterms:W3CDTF">2021-10-21T13:59:17Z</dcterms:created>
  <dcterms:modified xsi:type="dcterms:W3CDTF">2021-10-21T16:13:51Z</dcterms:modified>
</cp:coreProperties>
</file>