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6859ED-1C86-4966-AB85-F2925CDFBE9D}" type="datetimeFigureOut">
              <a:rPr lang="es-CO" smtClean="0"/>
              <a:t>14/11/2021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41C46-026F-48B6-AE58-53092812A57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6859ED-1C86-4966-AB85-F2925CDFBE9D}" type="datetimeFigureOut">
              <a:rPr lang="es-CO" smtClean="0"/>
              <a:t>14/11/2021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41C46-026F-48B6-AE58-53092812A57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6859ED-1C86-4966-AB85-F2925CDFBE9D}" type="datetimeFigureOut">
              <a:rPr lang="es-CO" smtClean="0"/>
              <a:t>14/11/2021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41C46-026F-48B6-AE58-53092812A57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6859ED-1C86-4966-AB85-F2925CDFBE9D}" type="datetimeFigureOut">
              <a:rPr lang="es-CO" smtClean="0"/>
              <a:t>14/11/2021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41C46-026F-48B6-AE58-53092812A57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6859ED-1C86-4966-AB85-F2925CDFBE9D}" type="datetimeFigureOut">
              <a:rPr lang="es-CO" smtClean="0"/>
              <a:t>14/11/2021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41C46-026F-48B6-AE58-53092812A57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6859ED-1C86-4966-AB85-F2925CDFBE9D}" type="datetimeFigureOut">
              <a:rPr lang="es-CO" smtClean="0"/>
              <a:t>14/11/2021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41C46-026F-48B6-AE58-53092812A57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6859ED-1C86-4966-AB85-F2925CDFBE9D}" type="datetimeFigureOut">
              <a:rPr lang="es-CO" smtClean="0"/>
              <a:t>14/11/2021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41C46-026F-48B6-AE58-53092812A57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6859ED-1C86-4966-AB85-F2925CDFBE9D}" type="datetimeFigureOut">
              <a:rPr lang="es-CO" smtClean="0"/>
              <a:t>14/11/2021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41C46-026F-48B6-AE58-53092812A57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6859ED-1C86-4966-AB85-F2925CDFBE9D}" type="datetimeFigureOut">
              <a:rPr lang="es-CO" smtClean="0"/>
              <a:t>14/11/2021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41C46-026F-48B6-AE58-53092812A57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6859ED-1C86-4966-AB85-F2925CDFBE9D}" type="datetimeFigureOut">
              <a:rPr lang="es-CO" smtClean="0"/>
              <a:t>14/11/2021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41C46-026F-48B6-AE58-53092812A57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6859ED-1C86-4966-AB85-F2925CDFBE9D}" type="datetimeFigureOut">
              <a:rPr lang="es-CO" smtClean="0"/>
              <a:t>14/11/2021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41C46-026F-48B6-AE58-53092812A57F}" type="slidenum">
              <a:rPr lang="es-CO" smtClean="0"/>
              <a:t>‹Nº›</a:t>
            </a:fld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76859ED-1C86-4966-AB85-F2925CDFBE9D}" type="datetimeFigureOut">
              <a:rPr lang="es-CO" smtClean="0"/>
              <a:t>14/11/2021</a:t>
            </a:fld>
            <a:endParaRPr lang="es-CO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1F41C46-026F-48B6-AE58-53092812A57F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10632" y="2967335"/>
            <a:ext cx="8158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ESPEJOS CONCAVOS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43240" y="5643578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DANIEL ALEJANDRO NARVAES SALAZAR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CUARTO CASO</a:t>
            </a:r>
            <a:endParaRPr lang="es-CO" dirty="0"/>
          </a:p>
        </p:txBody>
      </p:sp>
      <p:pic>
        <p:nvPicPr>
          <p:cNvPr id="4" name="3 Marcador de contenido" descr="b2a708c0-557b-499c-b5ba-7c89389cfe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30225"/>
            <a:ext cx="8358246" cy="447041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QUINTO CASO</a:t>
            </a:r>
            <a:endParaRPr lang="es-CO" dirty="0"/>
          </a:p>
        </p:txBody>
      </p:sp>
      <p:pic>
        <p:nvPicPr>
          <p:cNvPr id="6" name="5 Marcador de contenido" descr="5.jpg"/>
          <p:cNvPicPr>
            <a:picLocks noGrp="1" noChangeAspect="1"/>
          </p:cNvPicPr>
          <p:nvPr>
            <p:ph idx="1"/>
          </p:nvPr>
        </p:nvPicPr>
        <p:blipFill>
          <a:blip r:embed="rId2"/>
          <a:srcRect l="18986" t="2691" r="2332"/>
          <a:stretch>
            <a:fillRect/>
          </a:stretch>
        </p:blipFill>
        <p:spPr>
          <a:xfrm>
            <a:off x="357158" y="428604"/>
            <a:ext cx="8286808" cy="450059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10633" y="2967335"/>
            <a:ext cx="83476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LENTES CONVERGENTES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PRIMER CASO</a:t>
            </a:r>
            <a:endParaRPr lang="es-CO" dirty="0"/>
          </a:p>
        </p:txBody>
      </p:sp>
      <p:pic>
        <p:nvPicPr>
          <p:cNvPr id="4" name="3 Marcador de contenido" descr="1.jpg"/>
          <p:cNvPicPr>
            <a:picLocks noGrp="1" noChangeAspect="1"/>
          </p:cNvPicPr>
          <p:nvPr>
            <p:ph idx="1"/>
          </p:nvPr>
        </p:nvPicPr>
        <p:blipFill>
          <a:blip r:embed="rId2"/>
          <a:srcRect t="4492" b="13627"/>
          <a:stretch>
            <a:fillRect/>
          </a:stretch>
        </p:blipFill>
        <p:spPr>
          <a:xfrm rot="5400000">
            <a:off x="2393142" y="-1464503"/>
            <a:ext cx="4500592" cy="828681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SEGUNDO CASO</a:t>
            </a:r>
            <a:endParaRPr lang="es-CO" dirty="0"/>
          </a:p>
        </p:txBody>
      </p:sp>
      <p:pic>
        <p:nvPicPr>
          <p:cNvPr id="4" name="3 Marcador de contenido" descr="2.jpg"/>
          <p:cNvPicPr>
            <a:picLocks noGrp="1" noChangeAspect="1"/>
          </p:cNvPicPr>
          <p:nvPr>
            <p:ph idx="1"/>
          </p:nvPr>
        </p:nvPicPr>
        <p:blipFill>
          <a:blip r:embed="rId2"/>
          <a:srcRect t="6198" b="11922"/>
          <a:stretch>
            <a:fillRect/>
          </a:stretch>
        </p:blipFill>
        <p:spPr>
          <a:xfrm rot="5400000">
            <a:off x="2393142" y="-1393065"/>
            <a:ext cx="4357716" cy="814393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TERCER CASO</a:t>
            </a:r>
            <a:endParaRPr lang="es-CO" dirty="0"/>
          </a:p>
        </p:txBody>
      </p:sp>
      <p:pic>
        <p:nvPicPr>
          <p:cNvPr id="4" name="3 Marcador de contenido" descr="3.jpg"/>
          <p:cNvPicPr>
            <a:picLocks noGrp="1" noChangeAspect="1"/>
          </p:cNvPicPr>
          <p:nvPr>
            <p:ph idx="1"/>
          </p:nvPr>
        </p:nvPicPr>
        <p:blipFill>
          <a:blip r:embed="rId2"/>
          <a:srcRect b="6198"/>
          <a:stretch>
            <a:fillRect/>
          </a:stretch>
        </p:blipFill>
        <p:spPr>
          <a:xfrm rot="16200000">
            <a:off x="2394807" y="-1319964"/>
            <a:ext cx="4425825" cy="807249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CUARTO CASO</a:t>
            </a:r>
            <a:endParaRPr lang="es-CO" dirty="0"/>
          </a:p>
        </p:txBody>
      </p:sp>
      <p:pic>
        <p:nvPicPr>
          <p:cNvPr id="4" name="3 Marcador de contenido" descr="4.jpg"/>
          <p:cNvPicPr>
            <a:picLocks noGrp="1" noChangeAspect="1"/>
          </p:cNvPicPr>
          <p:nvPr>
            <p:ph idx="1"/>
          </p:nvPr>
        </p:nvPicPr>
        <p:blipFill>
          <a:blip r:embed="rId2"/>
          <a:srcRect t="6804" b="4492"/>
          <a:stretch>
            <a:fillRect/>
          </a:stretch>
        </p:blipFill>
        <p:spPr>
          <a:xfrm rot="16200000">
            <a:off x="2393141" y="-1464505"/>
            <a:ext cx="4429157" cy="821537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QUINTO CASO</a:t>
            </a:r>
            <a:endParaRPr lang="es-CO" dirty="0"/>
          </a:p>
        </p:txBody>
      </p:sp>
      <p:pic>
        <p:nvPicPr>
          <p:cNvPr id="4" name="3 Marcador de contenido" descr="5.jpg"/>
          <p:cNvPicPr>
            <a:picLocks noGrp="1" noChangeAspect="1"/>
          </p:cNvPicPr>
          <p:nvPr>
            <p:ph idx="1"/>
          </p:nvPr>
        </p:nvPicPr>
        <p:blipFill>
          <a:blip r:embed="rId2"/>
          <a:srcRect t="11922" b="4492"/>
          <a:stretch>
            <a:fillRect/>
          </a:stretch>
        </p:blipFill>
        <p:spPr>
          <a:xfrm rot="16200000">
            <a:off x="2393142" y="-1393068"/>
            <a:ext cx="4357718" cy="814393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10632" y="2967335"/>
            <a:ext cx="7928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LENTE DIVERGENTE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PRIMER CASO</a:t>
            </a:r>
            <a:endParaRPr lang="es-CO" dirty="0"/>
          </a:p>
        </p:txBody>
      </p:sp>
      <p:pic>
        <p:nvPicPr>
          <p:cNvPr id="4" name="3 Marcador de contenido" descr="1.jpg"/>
          <p:cNvPicPr>
            <a:picLocks noGrp="1" noChangeAspect="1"/>
          </p:cNvPicPr>
          <p:nvPr>
            <p:ph idx="1"/>
          </p:nvPr>
        </p:nvPicPr>
        <p:blipFill>
          <a:blip r:embed="rId2"/>
          <a:srcRect b="13021"/>
          <a:stretch>
            <a:fillRect/>
          </a:stretch>
        </p:blipFill>
        <p:spPr>
          <a:xfrm rot="16200000">
            <a:off x="2393142" y="-1464503"/>
            <a:ext cx="4429156" cy="835824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PRIMER CASO</a:t>
            </a:r>
            <a:endParaRPr lang="es-CO" dirty="0"/>
          </a:p>
        </p:txBody>
      </p:sp>
      <p:pic>
        <p:nvPicPr>
          <p:cNvPr id="4" name="3 Marcador de contenido" descr="983e74b6-c397-4c47-b9bc-74af0f3c46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214548" y="-1428787"/>
            <a:ext cx="4572030" cy="828681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SEGUNDO CASO</a:t>
            </a:r>
            <a:endParaRPr lang="es-CO" dirty="0"/>
          </a:p>
        </p:txBody>
      </p:sp>
      <p:pic>
        <p:nvPicPr>
          <p:cNvPr id="4" name="3 Marcador de contenido" descr="2.jpg"/>
          <p:cNvPicPr>
            <a:picLocks noGrp="1" noChangeAspect="1"/>
          </p:cNvPicPr>
          <p:nvPr>
            <p:ph idx="1"/>
          </p:nvPr>
        </p:nvPicPr>
        <p:blipFill>
          <a:blip r:embed="rId2"/>
          <a:srcRect t="6804" b="11315"/>
          <a:stretch>
            <a:fillRect/>
          </a:stretch>
        </p:blipFill>
        <p:spPr>
          <a:xfrm rot="16200000">
            <a:off x="2285985" y="-1428786"/>
            <a:ext cx="4572031" cy="828681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TERCER CASO</a:t>
            </a:r>
            <a:endParaRPr lang="es-CO" dirty="0"/>
          </a:p>
        </p:txBody>
      </p:sp>
      <p:pic>
        <p:nvPicPr>
          <p:cNvPr id="4" name="3 Marcador de contenido" descr="3.jpg"/>
          <p:cNvPicPr>
            <a:picLocks noGrp="1" noChangeAspect="1"/>
          </p:cNvPicPr>
          <p:nvPr>
            <p:ph idx="1"/>
          </p:nvPr>
        </p:nvPicPr>
        <p:blipFill>
          <a:blip r:embed="rId2"/>
          <a:srcRect t="1687" b="11315"/>
          <a:stretch>
            <a:fillRect/>
          </a:stretch>
        </p:blipFill>
        <p:spPr>
          <a:xfrm rot="16200000">
            <a:off x="2393142" y="-1393067"/>
            <a:ext cx="4429155" cy="821536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SEGUNDO CASO</a:t>
            </a:r>
            <a:endParaRPr lang="es-CO" dirty="0"/>
          </a:p>
        </p:txBody>
      </p:sp>
      <p:pic>
        <p:nvPicPr>
          <p:cNvPr id="6" name="5 Marcador de contenido" descr="3cce14d2-a990-4d62-917e-80e1352b697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30225"/>
            <a:ext cx="8286808" cy="456069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TERCER CASO</a:t>
            </a:r>
            <a:endParaRPr lang="es-CO" dirty="0"/>
          </a:p>
        </p:txBody>
      </p:sp>
      <p:pic>
        <p:nvPicPr>
          <p:cNvPr id="4" name="3 Marcador de contenido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530225"/>
            <a:ext cx="8429684" cy="447041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CUARTO CASO</a:t>
            </a:r>
            <a:endParaRPr lang="es-CO" dirty="0"/>
          </a:p>
        </p:txBody>
      </p:sp>
      <p:pic>
        <p:nvPicPr>
          <p:cNvPr id="6" name="5 Marcador de contenido" descr="b00978af-be7c-48b3-b1a6-e7593f9fd6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530225"/>
            <a:ext cx="8143932" cy="439897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10632" y="2967335"/>
            <a:ext cx="8121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ESPEJOS CONVEXOS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PRIMER CASO</a:t>
            </a:r>
            <a:endParaRPr lang="es-CO" dirty="0"/>
          </a:p>
        </p:txBody>
      </p:sp>
      <p:pic>
        <p:nvPicPr>
          <p:cNvPr id="4" name="3 Marcador de contenido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30225"/>
            <a:ext cx="8286808" cy="447041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SEGUNDO CASO</a:t>
            </a:r>
            <a:endParaRPr lang="es-CO" dirty="0"/>
          </a:p>
        </p:txBody>
      </p:sp>
      <p:pic>
        <p:nvPicPr>
          <p:cNvPr id="4" name="3 Marcador de contenido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530225"/>
            <a:ext cx="8072494" cy="432753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TERCER CASO</a:t>
            </a:r>
            <a:endParaRPr lang="es-CO" dirty="0"/>
          </a:p>
        </p:txBody>
      </p:sp>
      <p:pic>
        <p:nvPicPr>
          <p:cNvPr id="4" name="3 Marcador de contenido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530225"/>
            <a:ext cx="8143932" cy="447041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44</TotalTime>
  <Words>46</Words>
  <Application>Microsoft Office PowerPoint</Application>
  <PresentationFormat>Presentación en pantalla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Aspecto</vt:lpstr>
      <vt:lpstr>Diapositiva 1</vt:lpstr>
      <vt:lpstr>PRIMER CASO</vt:lpstr>
      <vt:lpstr>SEGUNDO CASO</vt:lpstr>
      <vt:lpstr>TERCER CASO</vt:lpstr>
      <vt:lpstr>CUARTO CASO</vt:lpstr>
      <vt:lpstr>Diapositiva 6</vt:lpstr>
      <vt:lpstr>PRIMER CASO</vt:lpstr>
      <vt:lpstr>SEGUNDO CASO</vt:lpstr>
      <vt:lpstr>TERCER CASO</vt:lpstr>
      <vt:lpstr>CUARTO CASO</vt:lpstr>
      <vt:lpstr>QUINTO CASO</vt:lpstr>
      <vt:lpstr>Diapositiva 12</vt:lpstr>
      <vt:lpstr>PRIMER CASO</vt:lpstr>
      <vt:lpstr>SEGUNDO CASO</vt:lpstr>
      <vt:lpstr>TERCER CASO</vt:lpstr>
      <vt:lpstr>CUARTO CASO</vt:lpstr>
      <vt:lpstr>QUINTO CASO</vt:lpstr>
      <vt:lpstr>Diapositiva 18</vt:lpstr>
      <vt:lpstr>PRIMER CASO</vt:lpstr>
      <vt:lpstr>SEGUNDO CASO</vt:lpstr>
      <vt:lpstr>TERCER CASO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user</cp:lastModifiedBy>
  <cp:revision>5</cp:revision>
  <dcterms:created xsi:type="dcterms:W3CDTF">2021-11-14T16:39:36Z</dcterms:created>
  <dcterms:modified xsi:type="dcterms:W3CDTF">2021-11-14T17:23:43Z</dcterms:modified>
</cp:coreProperties>
</file>