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9/29/2021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9/29/2021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a:t>Don't let them fool you</a:t>
            </a:r>
          </a:p>
        </p:txBody>
      </p:sp>
      <p:sp>
        <p:nvSpPr>
          <p:cNvPr id="3" name="Subtítulo 2"/>
          <p:cNvSpPr>
            <a:spLocks noGrp="1"/>
          </p:cNvSpPr>
          <p:nvPr>
            <p:ph type="subTitle" idx="1"/>
          </p:nvPr>
        </p:nvSpPr>
        <p:spPr/>
        <p:txBody>
          <a:bodyPr/>
          <a:lstStyle/>
          <a:p>
            <a:pPr algn="ctr"/>
            <a:endParaRPr lang="en-US" dirty="0" smtClean="0"/>
          </a:p>
          <a:p>
            <a:pPr algn="ctr"/>
            <a:r>
              <a:rPr lang="en-US" dirty="0" smtClean="0"/>
              <a:t>DRUGS </a:t>
            </a:r>
            <a:r>
              <a:rPr lang="en-US" dirty="0"/>
              <a:t>WILL CONSUME YOU</a:t>
            </a:r>
          </a:p>
        </p:txBody>
      </p:sp>
    </p:spTree>
    <p:extLst>
      <p:ext uri="{BB962C8B-B14F-4D97-AF65-F5344CB8AC3E}">
        <p14:creationId xmlns:p14="http://schemas.microsoft.com/office/powerpoint/2010/main" val="410242239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WHY DRUGS ARE BAD?</a:t>
            </a:r>
          </a:p>
        </p:txBody>
      </p:sp>
      <p:sp>
        <p:nvSpPr>
          <p:cNvPr id="3" name="Marcador de contenido 2"/>
          <p:cNvSpPr>
            <a:spLocks noGrp="1"/>
          </p:cNvSpPr>
          <p:nvPr>
            <p:ph idx="1"/>
          </p:nvPr>
        </p:nvSpPr>
        <p:spPr/>
        <p:txBody>
          <a:bodyPr>
            <a:normAutofit lnSpcReduction="10000"/>
          </a:bodyPr>
          <a:lstStyle/>
          <a:p>
            <a:r>
              <a:rPr lang="en-US" dirty="0"/>
              <a:t>Drug use can have serious consequences for the future, both for a young person and an adult, because drugs can alter the way the brain works and cause other serious medical consequences. Drug abuse can keep your child from doing well in school</a:t>
            </a:r>
            <a:r>
              <a:rPr lang="en-US" dirty="0" smtClean="0"/>
              <a:t>.</a:t>
            </a:r>
          </a:p>
          <a:p>
            <a:r>
              <a:rPr lang="en-US" dirty="0"/>
              <a:t>“Frequent drug use first causes a significant loss of identity and sense of vital purpose of the person, who becomes prey to drugs and loses freedom. In a second instant, it produces significant brain and physical damage, which affects social, work and family functioning.</a:t>
            </a:r>
          </a:p>
        </p:txBody>
      </p:sp>
    </p:spTree>
    <p:extLst>
      <p:ext uri="{BB962C8B-B14F-4D97-AF65-F5344CB8AC3E}">
        <p14:creationId xmlns:p14="http://schemas.microsoft.com/office/powerpoint/2010/main" val="36443791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WHAT EFFECTS DO DRUGS HAVE?</a:t>
            </a:r>
          </a:p>
        </p:txBody>
      </p:sp>
      <p:sp>
        <p:nvSpPr>
          <p:cNvPr id="3" name="Marcador de contenido 2"/>
          <p:cNvSpPr>
            <a:spLocks noGrp="1"/>
          </p:cNvSpPr>
          <p:nvPr>
            <p:ph idx="1"/>
          </p:nvPr>
        </p:nvSpPr>
        <p:spPr/>
        <p:txBody>
          <a:bodyPr>
            <a:normAutofit fontScale="77500" lnSpcReduction="20000"/>
          </a:bodyPr>
          <a:lstStyle/>
          <a:p>
            <a:r>
              <a:rPr lang="en-US" dirty="0"/>
              <a:t>What other consequences does drug addiction have for health? Addicted people often have one or more drug-related health problems, which can include lung or heart disease, stroke, cancer, or mental health problems.</a:t>
            </a:r>
          </a:p>
          <a:p>
            <a:r>
              <a:rPr lang="en-US" dirty="0"/>
              <a:t>Drug addiction.</a:t>
            </a:r>
          </a:p>
          <a:p>
            <a:r>
              <a:rPr lang="en-US" dirty="0"/>
              <a:t>Lack of criteria.</a:t>
            </a:r>
          </a:p>
          <a:p>
            <a:r>
              <a:rPr lang="en-US" dirty="0"/>
              <a:t>Sexual activity</a:t>
            </a:r>
          </a:p>
          <a:p>
            <a:r>
              <a:rPr lang="en-US" dirty="0"/>
              <a:t>Mental health disorders.</a:t>
            </a:r>
          </a:p>
          <a:p>
            <a:r>
              <a:rPr lang="en-US" dirty="0"/>
              <a:t>Driving while intoxicated.</a:t>
            </a:r>
          </a:p>
          <a:p>
            <a:r>
              <a:rPr lang="en-US" dirty="0"/>
              <a:t>Changes in school performance.</a:t>
            </a:r>
          </a:p>
        </p:txBody>
      </p:sp>
    </p:spTree>
    <p:extLst>
      <p:ext uri="{BB962C8B-B14F-4D97-AF65-F5344CB8AC3E}">
        <p14:creationId xmlns:p14="http://schemas.microsoft.com/office/powerpoint/2010/main" val="321345029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96</TotalTime>
  <Words>178</Words>
  <Application>Microsoft Office PowerPoint</Application>
  <PresentationFormat>Panorámica</PresentationFormat>
  <Paragraphs>14</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Trebuchet MS</vt:lpstr>
      <vt:lpstr>Tw Cen MT</vt:lpstr>
      <vt:lpstr>Circuito</vt:lpstr>
      <vt:lpstr>Don't let them fool you</vt:lpstr>
      <vt:lpstr>WHY DRUGS ARE BAD?</vt:lpstr>
      <vt:lpstr>WHAT EFFECTS DO DRUGS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let them fool you</dc:title>
  <dc:creator>Pc</dc:creator>
  <cp:lastModifiedBy>Pc</cp:lastModifiedBy>
  <cp:revision>3</cp:revision>
  <dcterms:created xsi:type="dcterms:W3CDTF">2021-09-29T13:05:31Z</dcterms:created>
  <dcterms:modified xsi:type="dcterms:W3CDTF">2021-09-29T14:41:34Z</dcterms:modified>
</cp:coreProperties>
</file>