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327688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743745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127495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401887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67733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10863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71547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277545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98487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1997736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A8E5B14-828D-4EB7-BB09-6AE97F84F1BD}" type="datetimeFigureOut">
              <a:rPr lang="es-CO" smtClean="0"/>
              <a:t>17/11/2021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2C7A242-37B4-4189-9AA5-D2327B3C5F6A}" type="slidenum">
              <a:rPr lang="es-CO" smtClean="0"/>
              <a:t>‹Nº›</a:t>
            </a:fld>
            <a:endParaRPr lang="es-CO"/>
          </a:p>
        </p:txBody>
      </p:sp>
    </p:spTree>
    <p:extLst>
      <p:ext uri="{BB962C8B-B14F-4D97-AF65-F5344CB8AC3E}">
        <p14:creationId xmlns:p14="http://schemas.microsoft.com/office/powerpoint/2010/main" val="3375734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E5B14-828D-4EB7-BB09-6AE97F84F1BD}" type="datetimeFigureOut">
              <a:rPr lang="es-CO" smtClean="0"/>
              <a:t>17/11/2021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7A242-37B4-4189-9AA5-D2327B3C5F6A}" type="slidenum">
              <a:rPr lang="es-CO" smtClean="0"/>
              <a:t>‹Nº›</a:t>
            </a:fld>
            <a:endParaRPr lang="es-CO"/>
          </a:p>
        </p:txBody>
      </p:sp>
    </p:spTree>
    <p:extLst>
      <p:ext uri="{BB962C8B-B14F-4D97-AF65-F5344CB8AC3E}">
        <p14:creationId xmlns:p14="http://schemas.microsoft.com/office/powerpoint/2010/main" val="2053375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err="1" smtClean="0"/>
              <a:t>Area,perimetro</a:t>
            </a:r>
            <a:r>
              <a:rPr lang="es-CO" dirty="0" smtClean="0"/>
              <a:t> y volumen </a:t>
            </a:r>
            <a:endParaRPr lang="es-CO" dirty="0"/>
          </a:p>
        </p:txBody>
      </p:sp>
    </p:spTree>
    <p:extLst>
      <p:ext uri="{BB962C8B-B14F-4D97-AF65-F5344CB8AC3E}">
        <p14:creationId xmlns:p14="http://schemas.microsoft.com/office/powerpoint/2010/main" val="44846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90666"/>
          </a:xfrm>
        </p:spPr>
        <p:txBody>
          <a:bodyPr>
            <a:normAutofit/>
          </a:bodyPr>
          <a:lstStyle/>
          <a:p>
            <a:r>
              <a:rPr lang="es-CO" sz="2400" dirty="0"/>
              <a:t>El </a:t>
            </a:r>
            <a:r>
              <a:rPr lang="es-CO" sz="2400" b="1" dirty="0"/>
              <a:t>área</a:t>
            </a:r>
            <a:r>
              <a:rPr lang="es-CO" sz="2400" dirty="0"/>
              <a:t> es un </a:t>
            </a:r>
            <a:r>
              <a:rPr lang="es-CO" sz="2400" b="1" dirty="0"/>
              <a:t>concepto</a:t>
            </a:r>
            <a:r>
              <a:rPr lang="es-CO" sz="2400" dirty="0"/>
              <a:t> métrico que puede permitir asignar una medida a la extensión de una superficie, expresada en matemáticas como unidades de medida denominadas unidades de superficie. ​ El </a:t>
            </a:r>
            <a:r>
              <a:rPr lang="es-CO" sz="2400" b="1" dirty="0"/>
              <a:t>área</a:t>
            </a:r>
            <a:r>
              <a:rPr lang="es-CO" sz="2400" dirty="0"/>
              <a:t> es un </a:t>
            </a:r>
            <a:r>
              <a:rPr lang="es-CO" sz="2400" b="1" dirty="0"/>
              <a:t>concepto</a:t>
            </a:r>
            <a:r>
              <a:rPr lang="es-CO" sz="2400" dirty="0"/>
              <a:t> métrico que requiere la especificación de una medida de longitud</a:t>
            </a:r>
            <a:r>
              <a:rPr lang="es-CO" sz="2400" dirty="0" smtClean="0"/>
              <a:t>.</a:t>
            </a:r>
            <a:br>
              <a:rPr lang="es-CO" sz="2400" dirty="0" smtClean="0"/>
            </a:br>
            <a:endParaRPr lang="es-CO" sz="24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4365104"/>
            <a:ext cx="3816424" cy="2132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8159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90666"/>
          </a:xfrm>
        </p:spPr>
        <p:txBody>
          <a:bodyPr>
            <a:normAutofit/>
          </a:bodyPr>
          <a:lstStyle/>
          <a:p>
            <a:r>
              <a:rPr lang="es-CO" sz="2400" dirty="0"/>
              <a:t>El </a:t>
            </a:r>
            <a:r>
              <a:rPr lang="es-CO" sz="2400" b="1" dirty="0"/>
              <a:t>perímetro</a:t>
            </a:r>
            <a:r>
              <a:rPr lang="es-CO" sz="2400" dirty="0"/>
              <a:t> es la distancia alrededor de una figura de dos dimensiones, o la medición de la distancia en torno a algo; la longitud de la frontera.</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404664"/>
            <a:ext cx="238125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277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a:bodyPr>
          <a:lstStyle/>
          <a:p>
            <a:r>
              <a:rPr lang="es-CO" sz="2400" dirty="0"/>
              <a:t>El </a:t>
            </a:r>
            <a:r>
              <a:rPr lang="es-CO" sz="2400" b="1" dirty="0"/>
              <a:t>volumen</a:t>
            </a:r>
            <a:r>
              <a:rPr lang="es-CO" sz="2400" dirty="0"/>
              <a:t> corresponde a la medida del espacio que ocupa un cuerpo. La unidad de medida </a:t>
            </a:r>
            <a:r>
              <a:rPr lang="es-CO" sz="2400" b="1" dirty="0"/>
              <a:t>para</a:t>
            </a:r>
            <a:r>
              <a:rPr lang="es-CO" sz="2400" dirty="0"/>
              <a:t> medir </a:t>
            </a:r>
            <a:r>
              <a:rPr lang="es-CO" sz="2400" b="1" dirty="0"/>
              <a:t>volumen</a:t>
            </a:r>
            <a:r>
              <a:rPr lang="es-CO" sz="2400" dirty="0"/>
              <a:t> es el metro cubico (m</a:t>
            </a:r>
            <a:r>
              <a:rPr lang="es-CO" sz="2400" baseline="30000" dirty="0"/>
              <a:t>3</a:t>
            </a:r>
            <a:r>
              <a:rPr lang="es-CO" sz="2400" dirty="0"/>
              <a:t>), sin embargo generalmente se utiliza el Litro (L). El metro cubico corresponde a medir las dimensiones de un cubo que mide 1 m de largo, 1 m de ancho y 1 m de alto.</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88640"/>
            <a:ext cx="6264696" cy="2237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3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32656"/>
            <a:ext cx="6696744" cy="604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516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6</Words>
  <Application>Microsoft Office PowerPoint</Application>
  <PresentationFormat>Presentación en pantalla (4:3)</PresentationFormat>
  <Paragraphs>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Area,perimetro y volumen </vt:lpstr>
      <vt:lpstr>El área es un concepto métrico que puede permitir asignar una medida a la extensión de una superficie, expresada en matemáticas como unidades de medida denominadas unidades de superficie. ​ El área es un concepto métrico que requiere la especificación de una medida de longitud. </vt:lpstr>
      <vt:lpstr>El perímetro es la distancia alrededor de una figura de dos dimensiones, o la medición de la distancia en torno a algo; la longitud de la frontera.</vt:lpstr>
      <vt:lpstr>El volumen corresponde a la medida del espacio que ocupa un cuerpo. La unidad de medida para medir volumen es el metro cubico (m3), sin embargo generalmente se utiliza el Litro (L). El metro cubico corresponde a medir las dimensiones de un cubo que mide 1 m de largo, 1 m de ancho y 1 m de alto.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Area,perimetro y volumen</dc:title>
  <dc:creator>JOAN_SEBASTIAN</dc:creator>
  <cp:lastModifiedBy>JOAN_SEBASTIAN</cp:lastModifiedBy>
  <cp:revision>2</cp:revision>
  <dcterms:created xsi:type="dcterms:W3CDTF">2021-11-17T23:31:28Z</dcterms:created>
  <dcterms:modified xsi:type="dcterms:W3CDTF">2021-11-17T23:48:36Z</dcterms:modified>
</cp:coreProperties>
</file>