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FE9047A-4053-41AB-9145-DCAD0B3C9E8A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2EE6B5F-5CE8-4233-A38C-0AA9B0CF9EE0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/>
              <a:t>Andrés Roa Concha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907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386610"/>
          </a:xfrm>
        </p:spPr>
        <p:txBody>
          <a:bodyPr/>
          <a:lstStyle/>
          <a:p>
            <a:r>
              <a:rPr lang="es-CO" sz="2400" dirty="0"/>
              <a:t>Este ingeniero civil de la Universidad Javeriana salió del país para dejar su nombre en alto. Llegó a Nueva Zelanda en 1995, becado por la Universidad de </a:t>
            </a:r>
            <a:r>
              <a:rPr lang="es-CO" sz="2400" dirty="0" err="1"/>
              <a:t>Auckland</a:t>
            </a:r>
            <a:r>
              <a:rPr lang="es-CO" sz="2400" dirty="0"/>
              <a:t>, para especializarse en Ingeniería Geotérmica. Tras una exitosa carrera que lo llevó al cielo, llegando a trabajar en importantes empresas como Sinclair </a:t>
            </a:r>
            <a:r>
              <a:rPr lang="es-CO" sz="2400" dirty="0" err="1"/>
              <a:t>Knight</a:t>
            </a:r>
            <a:r>
              <a:rPr lang="es-CO" sz="2400" dirty="0"/>
              <a:t> </a:t>
            </a:r>
            <a:r>
              <a:rPr lang="es-CO" sz="2400" dirty="0" err="1"/>
              <a:t>Merz</a:t>
            </a:r>
            <a:r>
              <a:rPr lang="es-CO" sz="2400" dirty="0"/>
              <a:t> Ltd. y </a:t>
            </a:r>
            <a:r>
              <a:rPr lang="es-CO" sz="2400" dirty="0" err="1"/>
              <a:t>Thorburn</a:t>
            </a:r>
            <a:r>
              <a:rPr lang="es-CO" sz="2400" dirty="0"/>
              <a:t> </a:t>
            </a:r>
            <a:r>
              <a:rPr lang="es-CO" sz="2400" dirty="0" err="1"/>
              <a:t>Consultants</a:t>
            </a:r>
            <a:r>
              <a:rPr lang="es-CO" sz="2400" dirty="0"/>
              <a:t> Ltd., Roa abrió en 2003 AR Civil </a:t>
            </a:r>
            <a:r>
              <a:rPr lang="es-CO" sz="2400" dirty="0" err="1"/>
              <a:t>Consulting</a:t>
            </a:r>
            <a:r>
              <a:rPr lang="es-CO" sz="2400" dirty="0"/>
              <a:t> Ltd., su propia firma de consultoría en ingeniería civil y ambiental. En los últimos once años se ha destacado por sus proyectos en manejo ambiental de aguas lluvia en los sectores público y privado de Nueva Zelanda. (Colombia </a:t>
            </a:r>
            <a:r>
              <a:rPr lang="es-CO" sz="2400" dirty="0" err="1"/>
              <a:t>co</a:t>
            </a:r>
            <a:r>
              <a:rPr lang="es-CO" sz="2400" dirty="0"/>
              <a:t>, </a:t>
            </a:r>
            <a:r>
              <a:rPr lang="es-CO" sz="2400" dirty="0" smtClean="0"/>
              <a:t>2018)</a:t>
            </a:r>
            <a:r>
              <a:rPr lang="es-CO" sz="2400" dirty="0"/>
              <a:t/>
            </a:r>
            <a:br>
              <a:rPr lang="es-CO" sz="2400" dirty="0"/>
            </a:b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99873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386610"/>
          </a:xfrm>
        </p:spPr>
        <p:txBody>
          <a:bodyPr/>
          <a:lstStyle/>
          <a:p>
            <a:r>
              <a:rPr lang="es-CO" dirty="0"/>
              <a:t>SINCLAIR KNIGHT </a:t>
            </a:r>
            <a:r>
              <a:rPr lang="es-CO" dirty="0" smtClean="0"/>
              <a:t>MERZ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>Es </a:t>
            </a:r>
            <a:r>
              <a:rPr lang="es-CO" dirty="0"/>
              <a:t>una empresa </a:t>
            </a:r>
            <a:r>
              <a:rPr lang="es-CO" dirty="0" err="1"/>
              <a:t>privadaustraliana</a:t>
            </a:r>
            <a:r>
              <a:rPr lang="es-CO" dirty="0"/>
              <a:t>, la cual se dedica ala </a:t>
            </a:r>
            <a:r>
              <a:rPr lang="es-CO" dirty="0" err="1"/>
              <a:t>consultoria</a:t>
            </a:r>
            <a:r>
              <a:rPr lang="es-CO" dirty="0"/>
              <a:t> </a:t>
            </a:r>
            <a:r>
              <a:rPr lang="es-CO" dirty="0" err="1"/>
              <a:t>estratégica,ingeniería</a:t>
            </a:r>
            <a:r>
              <a:rPr lang="es-CO" dirty="0"/>
              <a:t> y entrega </a:t>
            </a:r>
            <a:r>
              <a:rPr lang="es-CO" dirty="0" err="1"/>
              <a:t>deproyectos.Esta</a:t>
            </a:r>
            <a:r>
              <a:rPr lang="es-CO" dirty="0"/>
              <a:t> opera en Asia Pacifico, </a:t>
            </a:r>
            <a:r>
              <a:rPr lang="es-CO" dirty="0" err="1"/>
              <a:t>lasAméricas</a:t>
            </a:r>
            <a:r>
              <a:rPr lang="es-CO" dirty="0"/>
              <a:t>, Europa, Oriente </a:t>
            </a:r>
            <a:r>
              <a:rPr lang="es-CO" dirty="0" err="1"/>
              <a:t>Medioy</a:t>
            </a:r>
            <a:r>
              <a:rPr lang="es-CO" dirty="0"/>
              <a:t> </a:t>
            </a:r>
            <a:r>
              <a:rPr lang="es-CO" dirty="0" err="1"/>
              <a:t>Africa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920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314602"/>
          </a:xfrm>
        </p:spPr>
        <p:txBody>
          <a:bodyPr/>
          <a:lstStyle/>
          <a:p>
            <a:r>
              <a:rPr lang="es-CO" dirty="0"/>
              <a:t>THORBURN CONSULTANTS </a:t>
            </a:r>
            <a:r>
              <a:rPr lang="es-CO" dirty="0" smtClean="0"/>
              <a:t>LTD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Con mas de 40 años de </a:t>
            </a:r>
            <a:r>
              <a:rPr lang="es-CO" dirty="0" err="1"/>
              <a:t>experiencia.ofrece</a:t>
            </a:r>
            <a:r>
              <a:rPr lang="es-CO" dirty="0"/>
              <a:t> servicios de </a:t>
            </a:r>
            <a:r>
              <a:rPr lang="es-CO" dirty="0" err="1"/>
              <a:t>ingenieríaestructural</a:t>
            </a:r>
            <a:r>
              <a:rPr lang="es-CO" dirty="0"/>
              <a:t>, civil y ambiental, </a:t>
            </a:r>
            <a:r>
              <a:rPr lang="es-CO" dirty="0" err="1"/>
              <a:t>dentrode</a:t>
            </a:r>
            <a:r>
              <a:rPr lang="es-CO" dirty="0"/>
              <a:t> Nueva Zelanda </a:t>
            </a:r>
            <a:r>
              <a:rPr lang="es-CO" dirty="0" err="1"/>
              <a:t>einternacionalmente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83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386610"/>
          </a:xfrm>
        </p:spPr>
        <p:txBody>
          <a:bodyPr/>
          <a:lstStyle/>
          <a:p>
            <a:r>
              <a:rPr lang="es-CO" dirty="0"/>
              <a:t>CIVIL CONSULTING&amp; HIGHWAY </a:t>
            </a:r>
            <a:r>
              <a:rPr lang="es-CO" dirty="0" err="1"/>
              <a:t>DESIGNSu</a:t>
            </a:r>
            <a:r>
              <a:rPr lang="es-CO" dirty="0"/>
              <a:t> </a:t>
            </a:r>
            <a:r>
              <a:rPr lang="es-CO" dirty="0" smtClean="0"/>
              <a:t>.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>propia </a:t>
            </a:r>
            <a:r>
              <a:rPr lang="es-CO" dirty="0"/>
              <a:t>firma de </a:t>
            </a:r>
            <a:r>
              <a:rPr lang="es-CO" dirty="0" err="1"/>
              <a:t>consultoria</a:t>
            </a:r>
            <a:r>
              <a:rPr lang="es-CO" dirty="0"/>
              <a:t> en </a:t>
            </a:r>
            <a:r>
              <a:rPr lang="es-CO" dirty="0" err="1"/>
              <a:t>ingenieríacivil</a:t>
            </a:r>
            <a:r>
              <a:rPr lang="es-CO" dirty="0"/>
              <a:t> y ambiental. En los últimos once </a:t>
            </a:r>
            <a:r>
              <a:rPr lang="es-CO" dirty="0" err="1"/>
              <a:t>añosse</a:t>
            </a:r>
            <a:r>
              <a:rPr lang="es-CO" dirty="0"/>
              <a:t> ha destacado por sus proyectos </a:t>
            </a:r>
            <a:r>
              <a:rPr lang="es-CO" dirty="0" err="1"/>
              <a:t>enmanejo</a:t>
            </a:r>
            <a:r>
              <a:rPr lang="es-CO" dirty="0"/>
              <a:t> ambiental de aguas lluvia en </a:t>
            </a:r>
            <a:r>
              <a:rPr lang="es-CO" dirty="0" err="1"/>
              <a:t>lossectores</a:t>
            </a:r>
            <a:r>
              <a:rPr lang="es-CO" dirty="0"/>
              <a:t> público y privado de Nueva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611560" y="332656"/>
            <a:ext cx="7924800" cy="538661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3528243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29</TotalTime>
  <Words>132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Horizonte</vt:lpstr>
      <vt:lpstr>Andrés Roa Concha</vt:lpstr>
      <vt:lpstr>Este ingeniero civil de la Universidad Javeriana salió del país para dejar su nombre en alto. Llegó a Nueva Zelanda en 1995, becado por la Universidad de Auckland, para especializarse en Ingeniería Geotérmica. Tras una exitosa carrera que lo llevó al cielo, llegando a trabajar en importantes empresas como Sinclair Knight Merz Ltd. y Thorburn Consultants Ltd., Roa abrió en 2003 AR Civil Consulting Ltd., su propia firma de consultoría en ingeniería civil y ambiental. En los últimos once años se ha destacado por sus proyectos en manejo ambiental de aguas lluvia en los sectores público y privado de Nueva Zelanda. (Colombia co, 2018) </vt:lpstr>
      <vt:lpstr>SINCLAIR KNIGHT MERZ    Es una empresa privadaustraliana, la cual se dedica ala consultoria estratégica,ingeniería y entrega deproyectos.Esta opera en Asia Pacifico, lasAméricas, Europa, Oriente Medioy Africa.</vt:lpstr>
      <vt:lpstr>THORBURN CONSULTANTS LTD     Con mas de 40 años de experiencia.ofrece servicios de ingenieríaestructural, civil y ambiental, dentrode Nueva Zelanda einternacionalmente.</vt:lpstr>
      <vt:lpstr>CIVIL CONSULTING&amp; HIGHWAY DESIGNSu .    propia firma de consultoria en ingenieríacivil y ambiental. En los últimos once añosse ha destacado por sus proyectos enmanejo ambiental de aguas lluvia en lossectores público y privado de Nueva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Andrés Roa Concha</dc:title>
  <dc:creator>JOAN_SEBASTIAN</dc:creator>
  <cp:lastModifiedBy>JOAN_SEBASTIAN</cp:lastModifiedBy>
  <cp:revision>3</cp:revision>
  <dcterms:created xsi:type="dcterms:W3CDTF">2021-10-07T11:49:27Z</dcterms:created>
  <dcterms:modified xsi:type="dcterms:W3CDTF">2021-10-07T12:19:24Z</dcterms:modified>
</cp:coreProperties>
</file>