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3" d="100"/>
          <a:sy n="53" d="100"/>
        </p:scale>
        <p:origin x="528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32C01-ED58-41DE-AFD7-8AC3CAD3593B}" type="datetimeFigureOut">
              <a:rPr lang="es-CO" smtClean="0"/>
              <a:t>29/10/2021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9A9F7-889F-4AF4-A22A-B0948081519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44066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32C01-ED58-41DE-AFD7-8AC3CAD3593B}" type="datetimeFigureOut">
              <a:rPr lang="es-CO" smtClean="0"/>
              <a:t>29/10/2021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9A9F7-889F-4AF4-A22A-B0948081519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64593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32C01-ED58-41DE-AFD7-8AC3CAD3593B}" type="datetimeFigureOut">
              <a:rPr lang="es-CO" smtClean="0"/>
              <a:t>29/10/2021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9A9F7-889F-4AF4-A22A-B0948081519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37821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32C01-ED58-41DE-AFD7-8AC3CAD3593B}" type="datetimeFigureOut">
              <a:rPr lang="es-CO" smtClean="0"/>
              <a:t>29/10/2021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9A9F7-889F-4AF4-A22A-B0948081519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63099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32C01-ED58-41DE-AFD7-8AC3CAD3593B}" type="datetimeFigureOut">
              <a:rPr lang="es-CO" smtClean="0"/>
              <a:t>29/10/2021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9A9F7-889F-4AF4-A22A-B0948081519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79503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32C01-ED58-41DE-AFD7-8AC3CAD3593B}" type="datetimeFigureOut">
              <a:rPr lang="es-CO" smtClean="0"/>
              <a:t>29/10/2021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9A9F7-889F-4AF4-A22A-B0948081519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60430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32C01-ED58-41DE-AFD7-8AC3CAD3593B}" type="datetimeFigureOut">
              <a:rPr lang="es-CO" smtClean="0"/>
              <a:t>29/10/2021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9A9F7-889F-4AF4-A22A-B0948081519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81507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32C01-ED58-41DE-AFD7-8AC3CAD3593B}" type="datetimeFigureOut">
              <a:rPr lang="es-CO" smtClean="0"/>
              <a:t>29/10/2021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9A9F7-889F-4AF4-A22A-B0948081519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2093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32C01-ED58-41DE-AFD7-8AC3CAD3593B}" type="datetimeFigureOut">
              <a:rPr lang="es-CO" smtClean="0"/>
              <a:t>29/10/2021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9A9F7-889F-4AF4-A22A-B0948081519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8958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32C01-ED58-41DE-AFD7-8AC3CAD3593B}" type="datetimeFigureOut">
              <a:rPr lang="es-CO" smtClean="0"/>
              <a:t>29/10/2021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9A9F7-889F-4AF4-A22A-B0948081519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8267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32C01-ED58-41DE-AFD7-8AC3CAD3593B}" type="datetimeFigureOut">
              <a:rPr lang="es-CO" smtClean="0"/>
              <a:t>29/10/2021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9A9F7-889F-4AF4-A22A-B0948081519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39280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32C01-ED58-41DE-AFD7-8AC3CAD3593B}" type="datetimeFigureOut">
              <a:rPr lang="es-CO" smtClean="0"/>
              <a:t>29/10/2021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D9A9F7-889F-4AF4-A22A-B0948081519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97565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143435"/>
            <a:ext cx="12192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800" b="0" i="0" dirty="0" smtClean="0">
                <a:solidFill>
                  <a:srgbClr val="FF0000"/>
                </a:solidFill>
                <a:effectLst/>
                <a:latin typeface="Perpetua Titling MT" panose="02020502060505020804" pitchFamily="18" charset="0"/>
              </a:rPr>
              <a:t>1°) ¿Quiénes son los protagonistas de la historia?</a:t>
            </a:r>
            <a:endParaRPr lang="es-CO" sz="2800" dirty="0">
              <a:solidFill>
                <a:srgbClr val="FF0000"/>
              </a:solidFill>
              <a:latin typeface="Perpetua Titling MT" panose="02020502060505020804" pitchFamily="18" charset="0"/>
            </a:endParaRPr>
          </a:p>
          <a:p>
            <a:r>
              <a:rPr lang="es-CO" sz="2800" b="0" i="0" dirty="0" smtClean="0">
                <a:solidFill>
                  <a:srgbClr val="FF0000"/>
                </a:solidFill>
                <a:effectLst/>
                <a:latin typeface="Perpetua Titling MT" panose="02020502060505020804" pitchFamily="18" charset="0"/>
              </a:rPr>
              <a:t>Pavo real y la gallina</a:t>
            </a:r>
          </a:p>
          <a:p>
            <a:r>
              <a:rPr lang="es-CO" sz="2800" b="0" i="0" dirty="0" smtClean="0">
                <a:solidFill>
                  <a:srgbClr val="FF0000"/>
                </a:solidFill>
                <a:effectLst/>
                <a:latin typeface="Perpetua Titling MT" panose="02020502060505020804" pitchFamily="18" charset="0"/>
              </a:rPr>
              <a:t>2°) ¿Cuál era el deseo de la gallina?</a:t>
            </a:r>
          </a:p>
          <a:p>
            <a:r>
              <a:rPr lang="es-CO" sz="2800" dirty="0" smtClean="0">
                <a:solidFill>
                  <a:srgbClr val="FF0000"/>
                </a:solidFill>
                <a:latin typeface="Perpetua Titling MT" panose="02020502060505020804" pitchFamily="18" charset="0"/>
              </a:rPr>
              <a:t>Ser un pavo real</a:t>
            </a:r>
            <a:endParaRPr lang="es-CO" sz="2800" b="0" i="0" dirty="0" smtClean="0">
              <a:solidFill>
                <a:srgbClr val="FF0000"/>
              </a:solidFill>
              <a:effectLst/>
              <a:latin typeface="Perpetua Titling MT" panose="02020502060505020804" pitchFamily="18" charset="0"/>
            </a:endParaRPr>
          </a:p>
          <a:p>
            <a:r>
              <a:rPr lang="es-CO" sz="2800" b="0" i="0" dirty="0" smtClean="0">
                <a:solidFill>
                  <a:srgbClr val="FF0000"/>
                </a:solidFill>
                <a:effectLst/>
                <a:latin typeface="Perpetua Titling MT" panose="02020502060505020804" pitchFamily="18" charset="0"/>
              </a:rPr>
              <a:t>3°) ¿Cuál era el deseo del pavo?</a:t>
            </a:r>
          </a:p>
          <a:p>
            <a:r>
              <a:rPr lang="es-CO" sz="2800" dirty="0" smtClean="0">
                <a:solidFill>
                  <a:srgbClr val="FF0000"/>
                </a:solidFill>
                <a:latin typeface="Perpetua Titling MT" panose="02020502060505020804" pitchFamily="18" charset="0"/>
              </a:rPr>
              <a:t>Tener libertad</a:t>
            </a:r>
            <a:endParaRPr lang="es-CO" sz="2800" b="0" i="0" dirty="0" smtClean="0">
              <a:solidFill>
                <a:srgbClr val="FF0000"/>
              </a:solidFill>
              <a:effectLst/>
              <a:latin typeface="Perpetua Titling MT" panose="02020502060505020804" pitchFamily="18" charset="0"/>
            </a:endParaRPr>
          </a:p>
          <a:p>
            <a:r>
              <a:rPr lang="es-CO" sz="2800" b="0" i="0" dirty="0" smtClean="0">
                <a:solidFill>
                  <a:srgbClr val="FF0000"/>
                </a:solidFill>
                <a:effectLst/>
                <a:latin typeface="Perpetua Titling MT" panose="02020502060505020804" pitchFamily="18" charset="0"/>
              </a:rPr>
              <a:t>4°) ¿Qué error cometió la gallina?</a:t>
            </a:r>
          </a:p>
          <a:p>
            <a:r>
              <a:rPr lang="es-CO" sz="2800" dirty="0" smtClean="0">
                <a:solidFill>
                  <a:srgbClr val="FF0000"/>
                </a:solidFill>
                <a:latin typeface="Perpetua Titling MT" panose="02020502060505020804" pitchFamily="18" charset="0"/>
              </a:rPr>
              <a:t>Querer ser como el pavo real</a:t>
            </a:r>
            <a:endParaRPr lang="es-CO" sz="2800" b="0" i="0" dirty="0" smtClean="0">
              <a:solidFill>
                <a:srgbClr val="FF0000"/>
              </a:solidFill>
              <a:effectLst/>
              <a:latin typeface="Perpetua Titling MT" panose="02020502060505020804" pitchFamily="18" charset="0"/>
            </a:endParaRPr>
          </a:p>
          <a:p>
            <a:r>
              <a:rPr lang="es-CO" sz="2800" b="0" i="0" dirty="0" smtClean="0">
                <a:solidFill>
                  <a:srgbClr val="FF0000"/>
                </a:solidFill>
                <a:effectLst/>
                <a:latin typeface="Perpetua Titling MT" panose="02020502060505020804" pitchFamily="18" charset="0"/>
              </a:rPr>
              <a:t>5°) ¿Qué mensaje o reflexión te deja esta parábola?</a:t>
            </a:r>
          </a:p>
          <a:p>
            <a:r>
              <a:rPr lang="es-CO" sz="2800" dirty="0" smtClean="0">
                <a:solidFill>
                  <a:srgbClr val="FF0000"/>
                </a:solidFill>
                <a:latin typeface="Perpetua Titling MT" panose="02020502060505020804" pitchFamily="18" charset="0"/>
              </a:rPr>
              <a:t>Que no hay que querer ser otra persona </a:t>
            </a:r>
            <a:endParaRPr lang="es-CO" sz="2800" b="0" i="0" dirty="0">
              <a:solidFill>
                <a:srgbClr val="FF0000"/>
              </a:solidFill>
              <a:effectLst/>
              <a:latin typeface="Perpetua Titling MT" panose="020205020605050208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07612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78</Words>
  <Application>Microsoft Office PowerPoint</Application>
  <PresentationFormat>Panorámica</PresentationFormat>
  <Paragraphs>10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Perpetua Titling MT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pc</dc:creator>
  <cp:lastModifiedBy>pc</cp:lastModifiedBy>
  <cp:revision>2</cp:revision>
  <dcterms:created xsi:type="dcterms:W3CDTF">2021-10-29T14:25:14Z</dcterms:created>
  <dcterms:modified xsi:type="dcterms:W3CDTF">2021-10-29T14:27:11Z</dcterms:modified>
</cp:coreProperties>
</file>