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52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972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92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938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296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415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5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160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562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615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488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131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50514-8DB3-4B6D-9443-6FEF5C41FF81}" type="datetimeFigureOut">
              <a:rPr lang="es-CO" smtClean="0"/>
              <a:t>25/10/2021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8315-3130-492F-BD83-E781010987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018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8198" t="27961" r="13420" b="36588"/>
          <a:stretch/>
        </p:blipFill>
        <p:spPr>
          <a:xfrm>
            <a:off x="0" y="1255058"/>
            <a:ext cx="12395089" cy="3765176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428565" y="2169459"/>
            <a:ext cx="7763435" cy="286870"/>
          </a:xfrm>
          <a:prstGeom prst="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 un monedero</a:t>
            </a:r>
            <a:endParaRPr lang="es-CO" dirty="0"/>
          </a:p>
        </p:txBody>
      </p:sp>
      <p:sp>
        <p:nvSpPr>
          <p:cNvPr id="6" name="Rectángulo 5"/>
          <p:cNvSpPr/>
          <p:nvPr/>
        </p:nvSpPr>
        <p:spPr>
          <a:xfrm>
            <a:off x="4428565" y="2590801"/>
            <a:ext cx="7763435" cy="286870"/>
          </a:xfrm>
          <a:prstGeom prst="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Mujer alegre</a:t>
            </a:r>
            <a:endParaRPr lang="es-CO" dirty="0"/>
          </a:p>
        </p:txBody>
      </p:sp>
      <p:sp>
        <p:nvSpPr>
          <p:cNvPr id="7" name="Rectángulo 6"/>
          <p:cNvSpPr/>
          <p:nvPr/>
        </p:nvSpPr>
        <p:spPr>
          <a:xfrm>
            <a:off x="4428565" y="3012143"/>
            <a:ext cx="7763435" cy="286870"/>
          </a:xfrm>
          <a:prstGeom prst="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No seas tan bobo </a:t>
            </a:r>
            <a:endParaRPr lang="es-CO" dirty="0"/>
          </a:p>
        </p:txBody>
      </p:sp>
      <p:sp>
        <p:nvSpPr>
          <p:cNvPr id="8" name="Rectángulo 7"/>
          <p:cNvSpPr/>
          <p:nvPr/>
        </p:nvSpPr>
        <p:spPr>
          <a:xfrm>
            <a:off x="4428565" y="3451411"/>
            <a:ext cx="7763435" cy="286870"/>
          </a:xfrm>
          <a:prstGeom prst="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Muchacho niño </a:t>
            </a:r>
            <a:r>
              <a:rPr lang="es-CO" dirty="0" err="1" smtClean="0"/>
              <a:t>ect</a:t>
            </a:r>
            <a:endParaRPr lang="es-CO" dirty="0"/>
          </a:p>
        </p:txBody>
      </p:sp>
      <p:sp>
        <p:nvSpPr>
          <p:cNvPr id="9" name="Rectángulo 8"/>
          <p:cNvSpPr/>
          <p:nvPr/>
        </p:nvSpPr>
        <p:spPr>
          <a:xfrm>
            <a:off x="4428565" y="4397187"/>
            <a:ext cx="7763435" cy="286870"/>
          </a:xfrm>
          <a:prstGeom prst="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Que alimentación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448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4707" t="49608" r="16176" b="21529"/>
          <a:stretch/>
        </p:blipFill>
        <p:spPr>
          <a:xfrm>
            <a:off x="0" y="1452281"/>
            <a:ext cx="12192000" cy="2983149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129553" y="2115671"/>
            <a:ext cx="1792941" cy="197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Cuál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29552" y="2465294"/>
            <a:ext cx="1792941" cy="197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cuánto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29552" y="2925925"/>
            <a:ext cx="1792941" cy="197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cómo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29552" y="3386556"/>
            <a:ext cx="1792941" cy="197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Dónde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129552" y="3847187"/>
            <a:ext cx="1792941" cy="197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Por qu</a:t>
            </a:r>
            <a:r>
              <a:rPr lang="es-CO" dirty="0">
                <a:solidFill>
                  <a:schemeClr val="tx1"/>
                </a:solidFill>
              </a:rPr>
              <a:t>é</a:t>
            </a:r>
            <a:r>
              <a:rPr lang="es-CO" dirty="0" smtClean="0">
                <a:solidFill>
                  <a:schemeClr val="tx1"/>
                </a:solidFill>
              </a:rPr>
              <a:t>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49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5441" t="34236" r="13236" b="13686"/>
          <a:stretch/>
        </p:blipFill>
        <p:spPr>
          <a:xfrm>
            <a:off x="0" y="448236"/>
            <a:ext cx="12236929" cy="5235388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 flipV="1">
            <a:off x="1021976" y="1111624"/>
            <a:ext cx="1093695" cy="1793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V="1">
            <a:off x="3917576" y="1317812"/>
            <a:ext cx="1093695" cy="1793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V="1">
            <a:off x="842682" y="2196353"/>
            <a:ext cx="1093695" cy="1793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V="1">
            <a:off x="4643718" y="2635625"/>
            <a:ext cx="806823" cy="17928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1021976" y="3527613"/>
            <a:ext cx="788895" cy="22411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953434" y="3500718"/>
            <a:ext cx="690284" cy="8965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057835" y="4607859"/>
            <a:ext cx="1057836" cy="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V="1">
            <a:off x="4123764" y="4353487"/>
            <a:ext cx="681318" cy="2017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312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2</cp:revision>
  <dcterms:created xsi:type="dcterms:W3CDTF">2021-10-25T22:00:33Z</dcterms:created>
  <dcterms:modified xsi:type="dcterms:W3CDTF">2021-10-25T22:11:36Z</dcterms:modified>
</cp:coreProperties>
</file>