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2902773-747A-467C-AC29-16AAD3992A10}" type="datetimeFigureOut">
              <a:rPr lang="es-CO" smtClean="0"/>
              <a:t>18/11/2021</a:t>
            </a:fld>
            <a:endParaRPr lang="es-CO"/>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s-CO"/>
          </a:p>
        </p:txBody>
      </p:sp>
      <p:sp>
        <p:nvSpPr>
          <p:cNvPr id="6" name="Slide Number Placeholder 5"/>
          <p:cNvSpPr>
            <a:spLocks noGrp="1"/>
          </p:cNvSpPr>
          <p:nvPr>
            <p:ph type="sldNum" sz="quarter" idx="12"/>
          </p:nvPr>
        </p:nvSpPr>
        <p:spPr>
          <a:xfrm>
            <a:off x="10469880"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1846752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2902773-747A-467C-AC29-16AAD3992A10}" type="datetimeFigureOut">
              <a:rPr lang="es-CO" smtClean="0"/>
              <a:t>18/11/2021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159602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22902773-747A-467C-AC29-16AAD3992A10}" type="datetimeFigureOut">
              <a:rPr lang="es-CO" smtClean="0"/>
              <a:t>18/11/2021</a:t>
            </a:fld>
            <a:endParaRPr lang="es-CO"/>
          </a:p>
        </p:txBody>
      </p:sp>
      <p:sp>
        <p:nvSpPr>
          <p:cNvPr id="5" name="Footer Placeholder 4"/>
          <p:cNvSpPr>
            <a:spLocks noGrp="1"/>
          </p:cNvSpPr>
          <p:nvPr>
            <p:ph type="ftr" sz="quarter" idx="11"/>
          </p:nvPr>
        </p:nvSpPr>
        <p:spPr>
          <a:xfrm>
            <a:off x="804672" y="6227064"/>
            <a:ext cx="10588752" cy="320040"/>
          </a:xfrm>
        </p:spPr>
        <p:txBody>
          <a:bodyPr/>
          <a:lstStyle/>
          <a:p>
            <a:endParaRPr lang="es-CO"/>
          </a:p>
        </p:txBody>
      </p:sp>
      <p:sp>
        <p:nvSpPr>
          <p:cNvPr id="6" name="Slide Number Placeholder 5"/>
          <p:cNvSpPr>
            <a:spLocks noGrp="1"/>
          </p:cNvSpPr>
          <p:nvPr>
            <p:ph type="sldNum" sz="quarter" idx="12"/>
          </p:nvPr>
        </p:nvSpPr>
        <p:spPr>
          <a:xfrm>
            <a:off x="10469880"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229096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2902773-747A-467C-AC29-16AAD3992A10}" type="datetimeFigureOut">
              <a:rPr lang="es-CO" smtClean="0"/>
              <a:t>18/11/2021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1683234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04672" y="320040"/>
            <a:ext cx="3657600" cy="320040"/>
          </a:xfrm>
        </p:spPr>
        <p:txBody>
          <a:bodyPr/>
          <a:lstStyle/>
          <a:p>
            <a:fld id="{22902773-747A-467C-AC29-16AAD3992A10}" type="datetimeFigureOut">
              <a:rPr lang="es-CO" smtClean="0"/>
              <a:t>18/11/2021</a:t>
            </a:fld>
            <a:endParaRPr lang="es-CO"/>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s-CO"/>
          </a:p>
        </p:txBody>
      </p:sp>
      <p:sp>
        <p:nvSpPr>
          <p:cNvPr id="6" name="Slide Number Placeholder 5"/>
          <p:cNvSpPr>
            <a:spLocks noGrp="1"/>
          </p:cNvSpPr>
          <p:nvPr>
            <p:ph type="sldNum" sz="quarter" idx="12"/>
          </p:nvPr>
        </p:nvSpPr>
        <p:spPr>
          <a:xfrm>
            <a:off x="10469880"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316000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22902773-747A-467C-AC29-16AAD3992A10}" type="datetimeFigureOut">
              <a:rPr lang="es-CO" smtClean="0"/>
              <a:t>18/11/2021</a:t>
            </a:fld>
            <a:endParaRPr lang="es-CO"/>
          </a:p>
        </p:txBody>
      </p:sp>
      <p:sp>
        <p:nvSpPr>
          <p:cNvPr id="6" name="Footer Placeholder 5"/>
          <p:cNvSpPr>
            <a:spLocks noGrp="1"/>
          </p:cNvSpPr>
          <p:nvPr>
            <p:ph type="ftr" sz="quarter" idx="11"/>
          </p:nvPr>
        </p:nvSpPr>
        <p:spPr>
          <a:xfrm>
            <a:off x="804672" y="6227064"/>
            <a:ext cx="10588752" cy="320040"/>
          </a:xfrm>
        </p:spPr>
        <p:txBody>
          <a:bodyPr/>
          <a:lstStyle/>
          <a:p>
            <a:endParaRPr lang="es-CO"/>
          </a:p>
        </p:txBody>
      </p:sp>
      <p:sp>
        <p:nvSpPr>
          <p:cNvPr id="7" name="Slide Number Placeholder 6"/>
          <p:cNvSpPr>
            <a:spLocks noGrp="1"/>
          </p:cNvSpPr>
          <p:nvPr>
            <p:ph type="sldNum" sz="quarter" idx="12"/>
          </p:nvPr>
        </p:nvSpPr>
        <p:spPr>
          <a:xfrm>
            <a:off x="10469880"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2211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125305" y="1488985"/>
            <a:ext cx="6264350" cy="169685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118447" y="4351687"/>
            <a:ext cx="6265588" cy="17040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22902773-747A-467C-AC29-16AAD3992A10}" type="datetimeFigureOut">
              <a:rPr lang="es-CO" smtClean="0"/>
              <a:t>18/11/2021</a:t>
            </a:fld>
            <a:endParaRPr lang="es-CO"/>
          </a:p>
        </p:txBody>
      </p:sp>
      <p:sp>
        <p:nvSpPr>
          <p:cNvPr id="8" name="Footer Placeholder 7"/>
          <p:cNvSpPr>
            <a:spLocks noGrp="1"/>
          </p:cNvSpPr>
          <p:nvPr>
            <p:ph type="ftr" sz="quarter" idx="11"/>
          </p:nvPr>
        </p:nvSpPr>
        <p:spPr>
          <a:xfrm>
            <a:off x="804672" y="6227064"/>
            <a:ext cx="10588752" cy="320040"/>
          </a:xfrm>
        </p:spPr>
        <p:txBody>
          <a:bodyPr/>
          <a:lstStyle/>
          <a:p>
            <a:endParaRPr lang="es-CO"/>
          </a:p>
        </p:txBody>
      </p:sp>
      <p:sp>
        <p:nvSpPr>
          <p:cNvPr id="9" name="Slide Number Placeholder 8"/>
          <p:cNvSpPr>
            <a:spLocks noGrp="1"/>
          </p:cNvSpPr>
          <p:nvPr>
            <p:ph type="sldNum" sz="quarter" idx="12"/>
          </p:nvPr>
        </p:nvSpPr>
        <p:spPr>
          <a:xfrm>
            <a:off x="10469880"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306177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2902773-747A-467C-AC29-16AAD3992A10}" type="datetimeFigureOut">
              <a:rPr lang="es-CO" smtClean="0"/>
              <a:t>18/11/2021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2430370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22902773-747A-467C-AC29-16AAD3992A10}" type="datetimeFigureOut">
              <a:rPr lang="es-CO" smtClean="0"/>
              <a:t>18/11/2021</a:t>
            </a:fld>
            <a:endParaRPr lang="es-CO"/>
          </a:p>
        </p:txBody>
      </p:sp>
      <p:sp>
        <p:nvSpPr>
          <p:cNvPr id="3" name="Footer Placeholder 2"/>
          <p:cNvSpPr>
            <a:spLocks noGrp="1"/>
          </p:cNvSpPr>
          <p:nvPr>
            <p:ph type="ftr" sz="quarter" idx="11"/>
          </p:nvPr>
        </p:nvSpPr>
        <p:spPr>
          <a:xfrm>
            <a:off x="804672" y="6227064"/>
            <a:ext cx="10588752" cy="320040"/>
          </a:xfrm>
        </p:spPr>
        <p:txBody>
          <a:bodyPr/>
          <a:lstStyle/>
          <a:p>
            <a:endParaRPr lang="es-CO"/>
          </a:p>
        </p:txBody>
      </p:sp>
      <p:sp>
        <p:nvSpPr>
          <p:cNvPr id="4" name="Slide Number Placeholder 3"/>
          <p:cNvSpPr>
            <a:spLocks noGrp="1"/>
          </p:cNvSpPr>
          <p:nvPr>
            <p:ph type="sldNum" sz="quarter" idx="12"/>
          </p:nvPr>
        </p:nvSpPr>
        <p:spPr>
          <a:xfrm>
            <a:off x="10469880"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109318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2902773-747A-467C-AC29-16AAD3992A10}" type="datetimeFigureOut">
              <a:rPr lang="es-CO" smtClean="0"/>
              <a:t>18/11/2021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3231968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804672" y="320040"/>
            <a:ext cx="3657600" cy="320040"/>
          </a:xfrm>
        </p:spPr>
        <p:txBody>
          <a:bodyPr/>
          <a:lstStyle/>
          <a:p>
            <a:fld id="{22902773-747A-467C-AC29-16AAD3992A10}" type="datetimeFigureOut">
              <a:rPr lang="es-CO" smtClean="0"/>
              <a:t>18/11/2021</a:t>
            </a:fld>
            <a:endParaRPr lang="es-CO"/>
          </a:p>
        </p:txBody>
      </p:sp>
      <p:sp>
        <p:nvSpPr>
          <p:cNvPr id="6" name="Footer Placeholder 5"/>
          <p:cNvSpPr>
            <a:spLocks noGrp="1"/>
          </p:cNvSpPr>
          <p:nvPr>
            <p:ph type="ftr" sz="quarter" idx="11"/>
          </p:nvPr>
        </p:nvSpPr>
        <p:spPr>
          <a:xfrm>
            <a:off x="804672" y="6227064"/>
            <a:ext cx="5942203" cy="320040"/>
          </a:xfrm>
        </p:spPr>
        <p:txBody>
          <a:bodyPr/>
          <a:lstStyle/>
          <a:p>
            <a:endParaRPr lang="es-CO"/>
          </a:p>
        </p:txBody>
      </p:sp>
      <p:sp>
        <p:nvSpPr>
          <p:cNvPr id="7" name="Slide Number Placeholder 6"/>
          <p:cNvSpPr>
            <a:spLocks noGrp="1"/>
          </p:cNvSpPr>
          <p:nvPr>
            <p:ph type="sldNum" sz="quarter" idx="12"/>
          </p:nvPr>
        </p:nvSpPr>
        <p:spPr>
          <a:xfrm>
            <a:off x="5828377" y="320040"/>
            <a:ext cx="914400" cy="320040"/>
          </a:xfrm>
        </p:spPr>
        <p:txBody>
          <a:bodyPr/>
          <a:lstStyle/>
          <a:p>
            <a:fld id="{EE8E1984-02B8-45C8-B913-616B07623EF9}" type="slidenum">
              <a:rPr lang="es-CO" smtClean="0"/>
              <a:t>‹Nº›</a:t>
            </a:fld>
            <a:endParaRPr lang="es-CO"/>
          </a:p>
        </p:txBody>
      </p:sp>
    </p:spTree>
    <p:extLst>
      <p:ext uri="{BB962C8B-B14F-4D97-AF65-F5344CB8AC3E}">
        <p14:creationId xmlns:p14="http://schemas.microsoft.com/office/powerpoint/2010/main" val="189382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2902773-747A-467C-AC29-16AAD3992A10}" type="datetimeFigureOut">
              <a:rPr lang="es-CO" smtClean="0"/>
              <a:t>18/11/2021</a:t>
            </a:fld>
            <a:endParaRPr lang="es-CO"/>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EE8E1984-02B8-45C8-B913-616B07623EF9}" type="slidenum">
              <a:rPr lang="es-CO" smtClean="0"/>
              <a:t>‹Nº›</a:t>
            </a:fld>
            <a:endParaRPr lang="es-CO"/>
          </a:p>
        </p:txBody>
      </p:sp>
    </p:spTree>
    <p:extLst>
      <p:ext uri="{BB962C8B-B14F-4D97-AF65-F5344CB8AC3E}">
        <p14:creationId xmlns:p14="http://schemas.microsoft.com/office/powerpoint/2010/main" val="3794342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167898F1-F8FF-461B-B22F-A709C698F7A1}"/>
              </a:ext>
            </a:extLst>
          </p:cNvPr>
          <p:cNvSpPr>
            <a:spLocks noGrp="1" noChangeArrowheads="1"/>
          </p:cNvSpPr>
          <p:nvPr>
            <p:ph type="ctrTitle"/>
          </p:nvPr>
        </p:nvSpPr>
        <p:spPr bwMode="auto">
          <a:xfrm>
            <a:off x="2014329" y="2782829"/>
            <a:ext cx="7023653" cy="33407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400" b="0" i="0" u="none" strike="noStrike" cap="none" normalizeH="0" baseline="0" dirty="0">
                <a:ln>
                  <a:noFill/>
                </a:ln>
                <a:solidFill>
                  <a:srgbClr val="202124"/>
                </a:solidFill>
                <a:effectLst/>
                <a:latin typeface="+mn-lt"/>
              </a:rPr>
              <a:t>VALENTINE'S DAY (OR LOVE AND FRIENDSHIP DAY)</a:t>
            </a:r>
            <a:r>
              <a:rPr kumimoji="0" lang="es-CO" altLang="es-CO" sz="2400" b="0" i="0" u="none" strike="noStrike" cap="none" normalizeH="0" baseline="0" dirty="0">
                <a:ln>
                  <a:noFill/>
                </a:ln>
                <a:solidFill>
                  <a:schemeClr val="tx1"/>
                </a:solidFill>
                <a:effectLst/>
                <a:latin typeface="+mn-lt"/>
              </a:rPr>
              <a:t> </a:t>
            </a:r>
          </a:p>
        </p:txBody>
      </p:sp>
      <p:sp>
        <p:nvSpPr>
          <p:cNvPr id="5" name="Rectangle 2">
            <a:extLst>
              <a:ext uri="{FF2B5EF4-FFF2-40B4-BE49-F238E27FC236}">
                <a16:creationId xmlns:a16="http://schemas.microsoft.com/office/drawing/2014/main" id="{44265041-6969-4E7E-A0AB-B3250B92D55F}"/>
              </a:ext>
            </a:extLst>
          </p:cNvPr>
          <p:cNvSpPr>
            <a:spLocks noGrp="1" noChangeArrowheads="1"/>
          </p:cNvSpPr>
          <p:nvPr>
            <p:ph type="subTitle" idx="1"/>
          </p:nvPr>
        </p:nvSpPr>
        <p:spPr bwMode="auto">
          <a:xfrm>
            <a:off x="3841478" y="3464097"/>
            <a:ext cx="3369354" cy="181140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400" b="0" i="0" u="none" strike="noStrike" cap="none" normalizeH="0" baseline="0" dirty="0">
                <a:ln>
                  <a:noFill/>
                </a:ln>
                <a:solidFill>
                  <a:srgbClr val="202124"/>
                </a:solidFill>
                <a:effectLst/>
              </a:rPr>
              <a:t>PRESENTED BY: </a:t>
            </a:r>
          </a:p>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400" b="0" i="0" u="none" strike="noStrike" cap="none" normalizeH="0" baseline="0" dirty="0">
                <a:ln>
                  <a:noFill/>
                </a:ln>
                <a:solidFill>
                  <a:srgbClr val="202124"/>
                </a:solidFill>
                <a:effectLst/>
              </a:rPr>
              <a:t>JOSE RAÚL BELTRÁN ROMERO </a:t>
            </a:r>
          </a:p>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400" b="0" i="0" u="none" strike="noStrike" cap="none" normalizeH="0" baseline="0" dirty="0">
                <a:ln>
                  <a:noFill/>
                </a:ln>
                <a:solidFill>
                  <a:srgbClr val="202124"/>
                </a:solidFill>
                <a:effectLst/>
              </a:rPr>
              <a:t>CYCLE 6-2 </a:t>
            </a:r>
          </a:p>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400" b="0" i="0" u="none" strike="noStrike" cap="none" normalizeH="0" baseline="0" dirty="0">
                <a:ln>
                  <a:noFill/>
                </a:ln>
                <a:solidFill>
                  <a:srgbClr val="202124"/>
                </a:solidFill>
                <a:effectLst/>
              </a:rPr>
              <a:t>2021</a:t>
            </a:r>
            <a:r>
              <a:rPr kumimoji="0" lang="es-CO" altLang="es-CO" sz="2400" b="0" i="0" u="none" strike="noStrike" cap="none" normalizeH="0" baseline="0" dirty="0">
                <a:ln>
                  <a:noFill/>
                </a:ln>
                <a:solidFill>
                  <a:schemeClr val="tx1"/>
                </a:solidFill>
                <a:effectLst/>
              </a:rPr>
              <a:t> </a:t>
            </a:r>
          </a:p>
        </p:txBody>
      </p:sp>
      <p:pic>
        <p:nvPicPr>
          <p:cNvPr id="7" name="Imagen 6">
            <a:extLst>
              <a:ext uri="{FF2B5EF4-FFF2-40B4-BE49-F238E27FC236}">
                <a16:creationId xmlns:a16="http://schemas.microsoft.com/office/drawing/2014/main" id="{B48A3164-FC7E-4647-B68B-758296D082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403" y="4235768"/>
            <a:ext cx="2207851" cy="1748591"/>
          </a:xfrm>
          <a:prstGeom prst="rect">
            <a:avLst/>
          </a:prstGeom>
        </p:spPr>
      </p:pic>
    </p:spTree>
    <p:extLst>
      <p:ext uri="{BB962C8B-B14F-4D97-AF65-F5344CB8AC3E}">
        <p14:creationId xmlns:p14="http://schemas.microsoft.com/office/powerpoint/2010/main" val="58027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0CD6E2-0B35-49F3-ABEC-14A6E6EF47A5}"/>
              </a:ext>
            </a:extLst>
          </p:cNvPr>
          <p:cNvSpPr>
            <a:spLocks noGrp="1"/>
          </p:cNvSpPr>
          <p:nvPr>
            <p:ph type="title"/>
          </p:nvPr>
        </p:nvSpPr>
        <p:spPr/>
        <p:txBody>
          <a:bodyPr/>
          <a:lstStyle/>
          <a:p>
            <a:endParaRPr lang="es-CO" dirty="0"/>
          </a:p>
        </p:txBody>
      </p:sp>
      <p:sp>
        <p:nvSpPr>
          <p:cNvPr id="5" name="Rectangle 2">
            <a:extLst>
              <a:ext uri="{FF2B5EF4-FFF2-40B4-BE49-F238E27FC236}">
                <a16:creationId xmlns:a16="http://schemas.microsoft.com/office/drawing/2014/main" id="{9A316300-D316-4014-96F3-C21EE4FF96C6}"/>
              </a:ext>
            </a:extLst>
          </p:cNvPr>
          <p:cNvSpPr>
            <a:spLocks noGrp="1" noChangeArrowheads="1"/>
          </p:cNvSpPr>
          <p:nvPr>
            <p:ph idx="1"/>
          </p:nvPr>
        </p:nvSpPr>
        <p:spPr bwMode="auto">
          <a:xfrm>
            <a:off x="5118447" y="990470"/>
            <a:ext cx="5526807" cy="51353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err="1">
                <a:ln>
                  <a:noFill/>
                </a:ln>
                <a:solidFill>
                  <a:srgbClr val="202124"/>
                </a:solidFill>
                <a:effectLst/>
                <a:latin typeface="inherit"/>
              </a:rPr>
              <a:t>Valentine's</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also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known</a:t>
            </a:r>
            <a:r>
              <a:rPr kumimoji="0" lang="es-CO" altLang="es-CO" sz="2100" b="0" i="0" u="none" strike="noStrike" cap="none" normalizeH="0" baseline="0" dirty="0">
                <a:ln>
                  <a:noFill/>
                </a:ln>
                <a:solidFill>
                  <a:srgbClr val="202124"/>
                </a:solidFill>
                <a:effectLst/>
                <a:latin typeface="inherit"/>
              </a:rPr>
              <a:t> as Love and </a:t>
            </a:r>
            <a:r>
              <a:rPr kumimoji="0" lang="es-CO" altLang="es-CO" sz="2100" b="0" i="0" u="none" strike="noStrike" cap="none" normalizeH="0" baseline="0" dirty="0" err="1">
                <a:ln>
                  <a:noFill/>
                </a:ln>
                <a:solidFill>
                  <a:srgbClr val="202124"/>
                </a:solidFill>
                <a:effectLst/>
                <a:latin typeface="inherit"/>
              </a:rPr>
              <a:t>Friendship</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 </a:t>
            </a:r>
            <a:r>
              <a:rPr kumimoji="0" lang="es-CO" altLang="es-CO" sz="2100" b="0" i="0" u="none" strike="noStrike" cap="none" normalizeH="0" baseline="0" dirty="0" err="1">
                <a:ln>
                  <a:noFill/>
                </a:ln>
                <a:solidFill>
                  <a:srgbClr val="202124"/>
                </a:solidFill>
                <a:effectLst/>
                <a:latin typeface="inherit"/>
              </a:rPr>
              <a:t>holiday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celebrate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love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between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couples</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friends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 </a:t>
            </a:r>
            <a:r>
              <a:rPr kumimoji="0" lang="es-CO" altLang="es-CO" sz="2100" b="0" i="0" u="none" strike="noStrike" cap="none" normalizeH="0" baseline="0" dirty="0" err="1">
                <a:ln>
                  <a:noFill/>
                </a:ln>
                <a:solidFill>
                  <a:srgbClr val="202124"/>
                </a:solidFill>
                <a:effectLst/>
                <a:latin typeface="inherit"/>
              </a:rPr>
              <a:t>special</a:t>
            </a:r>
            <a:r>
              <a:rPr kumimoji="0" lang="es-CO" altLang="es-CO" sz="2100" b="0" i="0" u="none" strike="noStrike" cap="none" normalizeH="0" baseline="0" dirty="0">
                <a:ln>
                  <a:noFill/>
                </a:ln>
                <a:solidFill>
                  <a:srgbClr val="202124"/>
                </a:solidFill>
                <a:effectLst/>
                <a:latin typeface="inherit"/>
              </a:rPr>
              <a:t> date </a:t>
            </a:r>
            <a:r>
              <a:rPr kumimoji="0" lang="es-CO" altLang="es-CO" sz="2100" b="0" i="0" u="none" strike="noStrike" cap="none" normalizeH="0" baseline="0" dirty="0" err="1">
                <a:ln>
                  <a:noFill/>
                </a:ln>
                <a:solidFill>
                  <a:srgbClr val="202124"/>
                </a:solidFill>
                <a:effectLst/>
                <a:latin typeface="inherit"/>
              </a:rPr>
              <a:t>for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lovers</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friends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express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their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love</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affection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 </a:t>
            </a:r>
            <a:r>
              <a:rPr kumimoji="0" lang="es-CO" altLang="es-CO" sz="2100" b="0" i="0" u="none" strike="noStrike" cap="none" normalizeH="0" baseline="0" dirty="0" err="1">
                <a:ln>
                  <a:noFill/>
                </a:ln>
                <a:solidFill>
                  <a:srgbClr val="202124"/>
                </a:solidFill>
                <a:effectLst/>
                <a:latin typeface="inherit"/>
              </a:rPr>
              <a:t>celebration</a:t>
            </a:r>
            <a:r>
              <a:rPr kumimoji="0" lang="es-CO" altLang="es-CO" sz="2100" b="0" i="0" u="none" strike="noStrike" cap="none" normalizeH="0" baseline="0" dirty="0">
                <a:ln>
                  <a:noFill/>
                </a:ln>
                <a:solidFill>
                  <a:srgbClr val="202124"/>
                </a:solidFill>
                <a:effectLst/>
                <a:latin typeface="inherit"/>
              </a:rPr>
              <a:t> in </a:t>
            </a:r>
            <a:r>
              <a:rPr kumimoji="0" lang="es-CO" altLang="es-CO" sz="2100" b="0" i="0" u="none" strike="noStrike" cap="none" normalizeH="0" baseline="0" dirty="0" err="1">
                <a:ln>
                  <a:noFill/>
                </a:ln>
                <a:solidFill>
                  <a:srgbClr val="202124"/>
                </a:solidFill>
                <a:effectLst/>
                <a:latin typeface="inherit"/>
              </a:rPr>
              <a:t>which</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lovers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give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each</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other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gifts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flowers</a:t>
            </a:r>
            <a:r>
              <a:rPr kumimoji="0" lang="es-CO" altLang="es-CO" sz="2100" b="0" i="0" u="none" strike="noStrike" cap="none" normalizeH="0" baseline="0" dirty="0">
                <a:ln>
                  <a:noFill/>
                </a:ln>
                <a:solidFill>
                  <a:srgbClr val="202124"/>
                </a:solidFill>
                <a:effectLst/>
                <a:latin typeface="inherit"/>
              </a:rPr>
              <a:t>, chocolates), </a:t>
            </a:r>
            <a:r>
              <a:rPr kumimoji="0" lang="es-CO" altLang="es-CO" sz="2100" b="0" i="0" u="none" strike="noStrike" cap="none" normalizeH="0" baseline="0" dirty="0" err="1">
                <a:ln>
                  <a:noFill/>
                </a:ln>
                <a:solidFill>
                  <a:srgbClr val="202124"/>
                </a:solidFill>
                <a:effectLst/>
                <a:latin typeface="inherit"/>
              </a:rPr>
              <a:t>cards</a:t>
            </a:r>
            <a:r>
              <a:rPr kumimoji="0" lang="es-CO" altLang="es-CO" sz="2100" b="0" i="0" u="none" strike="noStrike" cap="none" normalizeH="0" baseline="0" dirty="0">
                <a:ln>
                  <a:noFill/>
                </a:ln>
                <a:solidFill>
                  <a:srgbClr val="202124"/>
                </a:solidFill>
                <a:effectLst/>
                <a:latin typeface="inherit"/>
              </a:rPr>
              <a:t> are </a:t>
            </a:r>
            <a:r>
              <a:rPr kumimoji="0" lang="es-CO" altLang="es-CO" sz="2100" b="0" i="0" u="none" strike="noStrike" cap="none" normalizeH="0" baseline="0" dirty="0" err="1">
                <a:ln>
                  <a:noFill/>
                </a:ln>
                <a:solidFill>
                  <a:srgbClr val="202124"/>
                </a:solidFill>
                <a:effectLst/>
                <a:latin typeface="inherit"/>
              </a:rPr>
              <a:t>dedicated</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letters</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messages</a:t>
            </a:r>
            <a:r>
              <a:rPr kumimoji="0" lang="es-CO" altLang="es-CO" sz="2100" b="0" i="0" u="none" strike="noStrike" cap="none" normalizeH="0" baseline="0" dirty="0">
                <a:ln>
                  <a:noFill/>
                </a:ln>
                <a:solidFill>
                  <a:srgbClr val="202124"/>
                </a:solidFill>
                <a:effectLst/>
                <a:latin typeface="inherit"/>
              </a:rPr>
              <a:t> are </a:t>
            </a:r>
            <a:r>
              <a:rPr kumimoji="0" lang="es-CO" altLang="es-CO" sz="2100" b="0" i="0" u="none" strike="noStrike" cap="none" normalizeH="0" baseline="0" dirty="0" err="1">
                <a:ln>
                  <a:noFill/>
                </a:ln>
                <a:solidFill>
                  <a:srgbClr val="202124"/>
                </a:solidFill>
                <a:effectLst/>
                <a:latin typeface="inherit"/>
              </a:rPr>
              <a:t>written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express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their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love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 </a:t>
            </a:r>
            <a:r>
              <a:rPr kumimoji="0" lang="es-CO" altLang="es-CO" sz="2100" b="0" i="0" u="none" strike="noStrike" cap="none" normalizeH="0" baseline="0" dirty="0" err="1">
                <a:ln>
                  <a:noFill/>
                </a:ln>
                <a:solidFill>
                  <a:srgbClr val="202124"/>
                </a:solidFill>
                <a:effectLst/>
                <a:latin typeface="inherit"/>
              </a:rPr>
              <a:t>day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when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people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go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out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dinner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attend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themed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events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All</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this</a:t>
            </a:r>
            <a:r>
              <a:rPr kumimoji="0" lang="es-CO" altLang="es-CO" sz="2100" b="0" i="0" u="none" strike="noStrike" cap="none" normalizeH="0" baseline="0" dirty="0">
                <a:ln>
                  <a:noFill/>
                </a:ln>
                <a:solidFill>
                  <a:srgbClr val="202124"/>
                </a:solidFill>
                <a:effectLst/>
                <a:latin typeface="inherit"/>
              </a:rPr>
              <a:t> has </a:t>
            </a:r>
            <a:r>
              <a:rPr kumimoji="0" lang="es-CO" altLang="es-CO" sz="2100" b="0" i="0" u="none" strike="noStrike" cap="none" normalizeH="0" baseline="0" dirty="0" err="1">
                <a:ln>
                  <a:noFill/>
                </a:ln>
                <a:solidFill>
                  <a:srgbClr val="202124"/>
                </a:solidFill>
                <a:effectLst/>
                <a:latin typeface="inherit"/>
              </a:rPr>
              <a:t>contributed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many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people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criticizing</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that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it</a:t>
            </a:r>
            <a:r>
              <a:rPr kumimoji="0" lang="es-CO" altLang="es-CO" sz="2100" b="0" i="0" u="none" strike="noStrike" cap="none" normalizeH="0" baseline="0" dirty="0">
                <a:ln>
                  <a:noFill/>
                </a:ln>
                <a:solidFill>
                  <a:srgbClr val="202124"/>
                </a:solidFill>
                <a:effectLst/>
                <a:latin typeface="inherit"/>
              </a:rPr>
              <a:t> has </a:t>
            </a:r>
            <a:r>
              <a:rPr kumimoji="0" lang="es-CO" altLang="es-CO" sz="2100" b="0" i="0" u="none" strike="noStrike" cap="none" normalizeH="0" baseline="0" dirty="0" err="1">
                <a:ln>
                  <a:noFill/>
                </a:ln>
                <a:solidFill>
                  <a:srgbClr val="202124"/>
                </a:solidFill>
                <a:effectLst/>
                <a:latin typeface="inherit"/>
              </a:rPr>
              <a:t>lost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its</a:t>
            </a:r>
            <a:r>
              <a:rPr kumimoji="0" lang="es-CO" altLang="es-CO" sz="2100" b="0" i="0" u="none" strike="noStrike" cap="none" normalizeH="0" baseline="0" dirty="0">
                <a:ln>
                  <a:noFill/>
                </a:ln>
                <a:solidFill>
                  <a:srgbClr val="202124"/>
                </a:solidFill>
                <a:effectLst/>
                <a:latin typeface="inherit"/>
              </a:rPr>
              <a:t> original </a:t>
            </a:r>
            <a:r>
              <a:rPr kumimoji="0" lang="es-CO" altLang="es-CO" sz="2100" b="0" i="0" u="none" strike="noStrike" cap="none" normalizeH="0" baseline="0" dirty="0" err="1">
                <a:ln>
                  <a:noFill/>
                </a:ln>
                <a:solidFill>
                  <a:srgbClr val="202124"/>
                </a:solidFill>
                <a:effectLst/>
                <a:latin typeface="inherit"/>
              </a:rPr>
              <a:t>spirit</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that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it</a:t>
            </a:r>
            <a:r>
              <a:rPr kumimoji="0" lang="es-CO" altLang="es-CO" sz="2100" b="0" i="0" u="none" strike="noStrike" cap="none" normalizeH="0" baseline="0" dirty="0">
                <a:ln>
                  <a:noFill/>
                </a:ln>
                <a:solidFill>
                  <a:srgbClr val="202124"/>
                </a:solidFill>
                <a:effectLst/>
                <a:latin typeface="inherit"/>
              </a:rPr>
              <a:t> has </a:t>
            </a:r>
            <a:r>
              <a:rPr kumimoji="0" lang="es-CO" altLang="es-CO" sz="2100" b="0" i="0" u="none" strike="noStrike" cap="none" normalizeH="0" baseline="0" dirty="0" err="1">
                <a:ln>
                  <a:noFill/>
                </a:ln>
                <a:solidFill>
                  <a:srgbClr val="202124"/>
                </a:solidFill>
                <a:effectLst/>
                <a:latin typeface="inherit"/>
              </a:rPr>
              <a:t>become</a:t>
            </a:r>
            <a:r>
              <a:rPr kumimoji="0" lang="es-CO" altLang="es-CO" sz="2100" b="0" i="0" u="none" strike="noStrike" cap="none" normalizeH="0" baseline="0" dirty="0">
                <a:ln>
                  <a:noFill/>
                </a:ln>
                <a:solidFill>
                  <a:srgbClr val="202124"/>
                </a:solidFill>
                <a:effectLst/>
                <a:latin typeface="inherit"/>
              </a:rPr>
              <a:t> a </a:t>
            </a:r>
            <a:r>
              <a:rPr kumimoji="0" lang="es-CO" altLang="es-CO" sz="2100" b="0" i="0" u="none" strike="noStrike" cap="none" normalizeH="0" baseline="0" dirty="0" err="1">
                <a:ln>
                  <a:noFill/>
                </a:ln>
                <a:solidFill>
                  <a:srgbClr val="202124"/>
                </a:solidFill>
                <a:effectLst/>
                <a:latin typeface="inherit"/>
              </a:rPr>
              <a:t>commercial</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celebration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Valentine's</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also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called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Valentine's</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celebrated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February</a:t>
            </a:r>
            <a:r>
              <a:rPr kumimoji="0" lang="es-CO" altLang="es-CO" sz="2100" b="0" i="0" u="none" strike="noStrike" cap="none" normalizeH="0" baseline="0" dirty="0">
                <a:ln>
                  <a:noFill/>
                </a:ln>
                <a:solidFill>
                  <a:srgbClr val="202124"/>
                </a:solidFill>
                <a:effectLst/>
                <a:latin typeface="inherit"/>
              </a:rPr>
              <a:t> 14 in </a:t>
            </a:r>
            <a:r>
              <a:rPr kumimoji="0" lang="es-CO" altLang="es-CO" sz="2100" b="0" i="0" u="none" strike="noStrike" cap="none" normalizeH="0" baseline="0" dirty="0" err="1">
                <a:ln>
                  <a:noFill/>
                </a:ln>
                <a:solidFill>
                  <a:srgbClr val="202124"/>
                </a:solidFill>
                <a:effectLst/>
                <a:latin typeface="inherit"/>
              </a:rPr>
              <a:t>almost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all</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countries</a:t>
            </a:r>
            <a:r>
              <a:rPr kumimoji="0" lang="es-CO" altLang="es-CO" sz="2100" b="0" i="0" u="none" strike="noStrike" cap="none" normalizeH="0" baseline="0" dirty="0">
                <a:ln>
                  <a:noFill/>
                </a:ln>
                <a:solidFill>
                  <a:srgbClr val="202124"/>
                </a:solidFill>
                <a:effectLst/>
                <a:latin typeface="inherit"/>
              </a:rPr>
              <a:t>. In Colombia, </a:t>
            </a:r>
            <a:r>
              <a:rPr kumimoji="0" lang="es-CO" altLang="es-CO" sz="2100" b="0" i="0" u="none" strike="noStrike" cap="none" normalizeH="0" baseline="0" dirty="0" err="1">
                <a:ln>
                  <a:noFill/>
                </a:ln>
                <a:solidFill>
                  <a:srgbClr val="202124"/>
                </a:solidFill>
                <a:effectLst/>
                <a:latin typeface="inherit"/>
              </a:rPr>
              <a:t>however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Love and </a:t>
            </a:r>
            <a:r>
              <a:rPr kumimoji="0" lang="es-CO" altLang="es-CO" sz="2100" b="0" i="0" u="none" strike="noStrike" cap="none" normalizeH="0" baseline="0" dirty="0" err="1">
                <a:ln>
                  <a:noFill/>
                </a:ln>
                <a:solidFill>
                  <a:srgbClr val="202124"/>
                </a:solidFill>
                <a:effectLst/>
                <a:latin typeface="inherit"/>
              </a:rPr>
              <a:t>Friendship</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also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celebrated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third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Sunday</a:t>
            </a:r>
            <a:r>
              <a:rPr kumimoji="0" lang="es-CO" altLang="es-CO" sz="2100" b="0" i="0" u="none" strike="noStrike" cap="none" normalizeH="0" baseline="0" dirty="0">
                <a:ln>
                  <a:noFill/>
                </a:ln>
                <a:solidFill>
                  <a:srgbClr val="202124"/>
                </a:solidFill>
                <a:effectLst/>
                <a:latin typeface="inherit"/>
              </a:rPr>
              <a:t> in </a:t>
            </a:r>
            <a:r>
              <a:rPr kumimoji="0" lang="es-CO" altLang="es-CO" sz="2100" b="0" i="0" u="none" strike="noStrike" cap="none" normalizeH="0" baseline="0" dirty="0" err="1">
                <a:ln>
                  <a:noFill/>
                </a:ln>
                <a:solidFill>
                  <a:srgbClr val="202124"/>
                </a:solidFill>
                <a:effectLst/>
                <a:latin typeface="inherit"/>
              </a:rPr>
              <a:t>September</a:t>
            </a:r>
            <a:r>
              <a:rPr kumimoji="0" lang="es-CO" altLang="es-CO" sz="2100" b="0" i="0" u="none" strike="noStrike" cap="none" normalizeH="0" baseline="0" dirty="0">
                <a:ln>
                  <a:noFill/>
                </a:ln>
                <a:solidFill>
                  <a:srgbClr val="202124"/>
                </a:solidFill>
                <a:effectLst/>
                <a:latin typeface="inherit"/>
              </a:rPr>
              <a:t>.</a:t>
            </a:r>
            <a:r>
              <a:rPr kumimoji="0" lang="es-CO" altLang="es-CO" sz="1100" b="0" i="0" u="none" strike="noStrike" cap="none" normalizeH="0" baseline="0" dirty="0">
                <a:ln>
                  <a:noFill/>
                </a:ln>
                <a:solidFill>
                  <a:schemeClr val="tx1"/>
                </a:solidFill>
                <a:effectLst/>
              </a:rPr>
              <a:t> </a:t>
            </a:r>
            <a:endParaRPr kumimoji="0" lang="es-CO" altLang="es-CO" sz="1800" b="0" i="0" u="none" strike="noStrike" cap="none" normalizeH="0" baseline="0" dirty="0">
              <a:ln>
                <a:noFill/>
              </a:ln>
              <a:solidFill>
                <a:schemeClr val="tx1"/>
              </a:solidFill>
              <a:effectLst/>
              <a:latin typeface="Arial" panose="020B0604020202020204" pitchFamily="34" charset="0"/>
            </a:endParaRPr>
          </a:p>
        </p:txBody>
      </p:sp>
      <p:pic>
        <p:nvPicPr>
          <p:cNvPr id="7" name="Imagen 6">
            <a:extLst>
              <a:ext uri="{FF2B5EF4-FFF2-40B4-BE49-F238E27FC236}">
                <a16:creationId xmlns:a16="http://schemas.microsoft.com/office/drawing/2014/main" id="{7FF1CE56-301F-42CA-80D1-6031A6C322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922" y="2506583"/>
            <a:ext cx="3379256" cy="2143125"/>
          </a:xfrm>
          <a:prstGeom prst="rect">
            <a:avLst/>
          </a:prstGeom>
        </p:spPr>
      </p:pic>
    </p:spTree>
    <p:extLst>
      <p:ext uri="{BB962C8B-B14F-4D97-AF65-F5344CB8AC3E}">
        <p14:creationId xmlns:p14="http://schemas.microsoft.com/office/powerpoint/2010/main" val="79786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8441955-A183-4E60-9DC6-691A99248881}"/>
              </a:ext>
            </a:extLst>
          </p:cNvPr>
          <p:cNvSpPr>
            <a:spLocks noGrp="1" noChangeArrowheads="1"/>
          </p:cNvSpPr>
          <p:nvPr>
            <p:ph idx="1"/>
          </p:nvPr>
        </p:nvSpPr>
        <p:spPr bwMode="auto">
          <a:xfrm>
            <a:off x="5118447" y="681646"/>
            <a:ext cx="6345672" cy="545855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err="1">
                <a:ln>
                  <a:noFill/>
                </a:ln>
                <a:solidFill>
                  <a:srgbClr val="202124"/>
                </a:solidFill>
                <a:effectLst/>
                <a:latin typeface="inherit"/>
              </a:rPr>
              <a:t>There</a:t>
            </a:r>
            <a:r>
              <a:rPr kumimoji="0" lang="es-CO" altLang="es-CO" sz="2100" b="0" i="0" u="none" strike="noStrike" cap="none" normalizeH="0" baseline="0" dirty="0">
                <a:ln>
                  <a:noFill/>
                </a:ln>
                <a:solidFill>
                  <a:srgbClr val="202124"/>
                </a:solidFill>
                <a:effectLst/>
                <a:latin typeface="inherit"/>
              </a:rPr>
              <a:t> are </a:t>
            </a:r>
            <a:r>
              <a:rPr kumimoji="0" lang="es-CO" altLang="es-CO" sz="2100" b="0" i="0" u="none" strike="noStrike" cap="none" normalizeH="0" baseline="0" dirty="0" err="1">
                <a:ln>
                  <a:noFill/>
                </a:ln>
                <a:solidFill>
                  <a:srgbClr val="202124"/>
                </a:solidFill>
                <a:effectLst/>
                <a:latin typeface="inherit"/>
              </a:rPr>
              <a:t>several</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stories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about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origin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Valentine's</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One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most</a:t>
            </a:r>
            <a:r>
              <a:rPr kumimoji="0" lang="es-CO" altLang="es-CO" sz="2100" b="0" i="0" u="none" strike="noStrike" cap="none" normalizeH="0" baseline="0" dirty="0">
                <a:ln>
                  <a:noFill/>
                </a:ln>
                <a:solidFill>
                  <a:srgbClr val="202124"/>
                </a:solidFill>
                <a:effectLst/>
                <a:latin typeface="inherit"/>
              </a:rPr>
              <a:t> popular </a:t>
            </a:r>
            <a:r>
              <a:rPr kumimoji="0" lang="es-CO" altLang="es-CO" sz="2100" b="0" i="0" u="none" strike="noStrike" cap="none" normalizeH="0" baseline="0" dirty="0" err="1">
                <a:ln>
                  <a:noFill/>
                </a:ln>
                <a:solidFill>
                  <a:srgbClr val="202124"/>
                </a:solidFill>
                <a:effectLst/>
                <a:latin typeface="inherit"/>
              </a:rPr>
              <a:t>accounts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that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during</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Roman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Empire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Emperor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Claudius</a:t>
            </a:r>
            <a:r>
              <a:rPr kumimoji="0" lang="es-CO" altLang="es-CO" sz="2100" b="0" i="0" u="none" strike="noStrike" cap="none" normalizeH="0" baseline="0" dirty="0">
                <a:ln>
                  <a:noFill/>
                </a:ln>
                <a:solidFill>
                  <a:srgbClr val="202124"/>
                </a:solidFill>
                <a:effectLst/>
                <a:latin typeface="inherit"/>
              </a:rPr>
              <a:t> II </a:t>
            </a:r>
            <a:r>
              <a:rPr kumimoji="0" lang="es-CO" altLang="es-CO" sz="2100" b="0" i="0" u="none" strike="noStrike" cap="none" normalizeH="0" baseline="0" dirty="0" err="1">
                <a:ln>
                  <a:noFill/>
                </a:ln>
                <a:solidFill>
                  <a:srgbClr val="202124"/>
                </a:solidFill>
                <a:effectLst/>
                <a:latin typeface="inherit"/>
              </a:rPr>
              <a:t>forbade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soldiers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marry</a:t>
            </a:r>
            <a:r>
              <a:rPr kumimoji="0" lang="es-CO" altLang="es-CO" sz="2100" b="0" i="0" u="none" strike="noStrike" cap="none" normalizeH="0" baseline="0" dirty="0">
                <a:ln>
                  <a:noFill/>
                </a:ln>
                <a:solidFill>
                  <a:srgbClr val="202124"/>
                </a:solidFill>
                <a:effectLst/>
                <a:latin typeface="inherit"/>
              </a:rPr>
              <a:t>, as he </a:t>
            </a:r>
            <a:r>
              <a:rPr kumimoji="0" lang="es-CO" altLang="es-CO" sz="2100" b="0" i="0" u="none" strike="noStrike" cap="none" normalizeH="0" baseline="0" dirty="0" err="1">
                <a:ln>
                  <a:noFill/>
                </a:ln>
                <a:solidFill>
                  <a:srgbClr val="202124"/>
                </a:solidFill>
                <a:effectLst/>
                <a:latin typeface="inherit"/>
              </a:rPr>
              <a:t>considered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that</a:t>
            </a:r>
            <a:r>
              <a:rPr kumimoji="0" lang="es-CO" altLang="es-CO" sz="2100" b="0" i="0" u="none" strike="noStrike" cap="none" normalizeH="0" baseline="0" dirty="0">
                <a:ln>
                  <a:noFill/>
                </a:ln>
                <a:solidFill>
                  <a:srgbClr val="202124"/>
                </a:solidFill>
                <a:effectLst/>
                <a:latin typeface="inherit"/>
              </a:rPr>
              <a:t> single </a:t>
            </a:r>
            <a:r>
              <a:rPr kumimoji="0" lang="es-CO" altLang="es-CO" sz="2100" b="0" i="0" u="none" strike="noStrike" cap="none" normalizeH="0" baseline="0" dirty="0" err="1">
                <a:ln>
                  <a:noFill/>
                </a:ln>
                <a:solidFill>
                  <a:srgbClr val="202124"/>
                </a:solidFill>
                <a:effectLst/>
                <a:latin typeface="inherit"/>
              </a:rPr>
              <a:t>men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performed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better</a:t>
            </a:r>
            <a:r>
              <a:rPr kumimoji="0" lang="es-CO" altLang="es-CO" sz="2100" b="0" i="0" u="none" strike="noStrike" cap="none" normalizeH="0" baseline="0" dirty="0">
                <a:ln>
                  <a:noFill/>
                </a:ln>
                <a:solidFill>
                  <a:srgbClr val="202124"/>
                </a:solidFill>
                <a:effectLst/>
                <a:latin typeface="inherit"/>
              </a:rPr>
              <a:t> in </a:t>
            </a:r>
            <a:r>
              <a:rPr kumimoji="0" lang="es-CO" altLang="es-CO" sz="2100" b="0" i="0" u="none" strike="noStrike" cap="none" normalizeH="0" baseline="0" dirty="0" err="1">
                <a:ln>
                  <a:noFill/>
                </a:ln>
                <a:solidFill>
                  <a:srgbClr val="202124"/>
                </a:solidFill>
                <a:effectLst/>
                <a:latin typeface="inherit"/>
              </a:rPr>
              <a:t>battle</a:t>
            </a:r>
            <a:r>
              <a:rPr kumimoji="0" lang="es-CO" altLang="es-CO" sz="2100" b="0" i="0" u="none" strike="noStrike" cap="none" normalizeH="0" baseline="0" dirty="0">
                <a:ln>
                  <a:noFill/>
                </a:ln>
                <a:solidFill>
                  <a:srgbClr val="202124"/>
                </a:solidFill>
                <a:effectLst/>
                <a:latin typeface="inherit"/>
              </a:rPr>
              <a:t>. A </a:t>
            </a:r>
            <a:r>
              <a:rPr kumimoji="0" lang="es-CO" altLang="es-CO" sz="2100" b="0" i="0" u="none" strike="noStrike" cap="none" normalizeH="0" baseline="0" dirty="0" err="1">
                <a:ln>
                  <a:noFill/>
                </a:ln>
                <a:solidFill>
                  <a:srgbClr val="202124"/>
                </a:solidFill>
                <a:effectLst/>
                <a:latin typeface="inherit"/>
              </a:rPr>
              <a:t>bishop</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named</a:t>
            </a:r>
            <a:r>
              <a:rPr kumimoji="0" lang="es-CO" altLang="es-CO" sz="2100" b="0" i="0" u="none" strike="noStrike" cap="none" normalizeH="0" baseline="0" dirty="0">
                <a:ln>
                  <a:noFill/>
                </a:ln>
                <a:solidFill>
                  <a:srgbClr val="202124"/>
                </a:solidFill>
                <a:effectLst/>
                <a:latin typeface="inherit"/>
              </a:rPr>
              <a:t> Valentine, </a:t>
            </a:r>
            <a:r>
              <a:rPr kumimoji="0" lang="es-CO" altLang="es-CO" sz="2100" b="0" i="0" u="none" strike="noStrike" cap="none" normalizeH="0" baseline="0" dirty="0" err="1">
                <a:ln>
                  <a:noFill/>
                </a:ln>
                <a:solidFill>
                  <a:srgbClr val="202124"/>
                </a:solidFill>
                <a:effectLst/>
                <a:latin typeface="inherit"/>
              </a:rPr>
              <a:t>considered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prohibition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unjust</a:t>
            </a:r>
            <a:r>
              <a:rPr kumimoji="0" lang="es-CO" altLang="es-CO" sz="2100" b="0" i="0" u="none" strike="noStrike" cap="none" normalizeH="0" baseline="0" dirty="0">
                <a:ln>
                  <a:noFill/>
                </a:ln>
                <a:solidFill>
                  <a:srgbClr val="202124"/>
                </a:solidFill>
                <a:effectLst/>
                <a:latin typeface="inherit"/>
              </a:rPr>
              <a:t>, and, </a:t>
            </a:r>
            <a:r>
              <a:rPr kumimoji="0" lang="es-CO" altLang="es-CO" sz="2100" b="0" i="0" u="none" strike="noStrike" cap="none" normalizeH="0" baseline="0" dirty="0" err="1">
                <a:ln>
                  <a:noFill/>
                </a:ln>
                <a:solidFill>
                  <a:srgbClr val="202124"/>
                </a:solidFill>
                <a:effectLst/>
                <a:latin typeface="inherit"/>
              </a:rPr>
              <a:t>contravening</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order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emperor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secretly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married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couples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among</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other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things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safeguard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sacrament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marriage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Upon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being</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discovered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by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Caesar</a:t>
            </a:r>
            <a:r>
              <a:rPr kumimoji="0" lang="es-CO" altLang="es-CO" sz="2100" b="0" i="0" u="none" strike="noStrike" cap="none" normalizeH="0" baseline="0" dirty="0">
                <a:ln>
                  <a:noFill/>
                </a:ln>
                <a:solidFill>
                  <a:srgbClr val="202124"/>
                </a:solidFill>
                <a:effectLst/>
                <a:latin typeface="inherit"/>
              </a:rPr>
              <a:t>, he </a:t>
            </a:r>
            <a:r>
              <a:rPr kumimoji="0" lang="es-CO" altLang="es-CO" sz="2100" b="0" i="0" u="none" strike="noStrike" cap="none" normalizeH="0" baseline="0" dirty="0" err="1">
                <a:ln>
                  <a:noFill/>
                </a:ln>
                <a:solidFill>
                  <a:srgbClr val="202124"/>
                </a:solidFill>
                <a:effectLst/>
                <a:latin typeface="inherit"/>
              </a:rPr>
              <a:t>was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imprisoned</a:t>
            </a:r>
            <a:r>
              <a:rPr kumimoji="0" lang="es-CO" altLang="es-CO" sz="2100" b="0" i="0" u="none" strike="noStrike" cap="none" normalizeH="0" baseline="0" dirty="0">
                <a:ln>
                  <a:noFill/>
                </a:ln>
                <a:solidFill>
                  <a:srgbClr val="202124"/>
                </a:solidFill>
                <a:effectLst/>
                <a:latin typeface="inherit"/>
              </a:rPr>
              <a:t>. In </a:t>
            </a:r>
            <a:r>
              <a:rPr kumimoji="0" lang="es-CO" altLang="es-CO" sz="2100" b="0" i="0" u="none" strike="noStrike" cap="none" normalizeH="0" baseline="0" dirty="0" err="1">
                <a:ln>
                  <a:noFill/>
                </a:ln>
                <a:solidFill>
                  <a:srgbClr val="202124"/>
                </a:solidFill>
                <a:effectLst/>
                <a:latin typeface="inherit"/>
              </a:rPr>
              <a:t>prison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Valentin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was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ridiculed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by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his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jailer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who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challenged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him</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restore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sight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his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blind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daughter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which</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Valentin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did</a:t>
            </a:r>
            <a:r>
              <a:rPr kumimoji="0" lang="es-CO" altLang="es-CO" sz="2100" b="0" i="0" u="none" strike="noStrike" cap="none" normalizeH="0" baseline="0" dirty="0">
                <a:ln>
                  <a:noFill/>
                </a:ln>
                <a:solidFill>
                  <a:srgbClr val="202124"/>
                </a:solidFill>
                <a:effectLst/>
                <a:latin typeface="inherit"/>
              </a:rPr>
              <a:t> in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name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Lord. </a:t>
            </a:r>
            <a:r>
              <a:rPr kumimoji="0" lang="es-CO" altLang="es-CO" sz="2100" b="0" i="0" u="none" strike="noStrike" cap="none" normalizeH="0" baseline="0" dirty="0" err="1">
                <a:ln>
                  <a:noFill/>
                </a:ln>
                <a:solidFill>
                  <a:srgbClr val="202124"/>
                </a:solidFill>
                <a:effectLst/>
                <a:latin typeface="inherit"/>
              </a:rPr>
              <a:t>It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said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that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February</a:t>
            </a:r>
            <a:r>
              <a:rPr kumimoji="0" lang="es-CO" altLang="es-CO" sz="2100" b="0" i="0" u="none" strike="noStrike" cap="none" normalizeH="0" baseline="0" dirty="0">
                <a:ln>
                  <a:noFill/>
                </a:ln>
                <a:solidFill>
                  <a:srgbClr val="202124"/>
                </a:solidFill>
                <a:effectLst/>
                <a:latin typeface="inherit"/>
              </a:rPr>
              <a:t> 14 Valentine </a:t>
            </a:r>
            <a:r>
              <a:rPr kumimoji="0" lang="es-CO" altLang="es-CO" sz="2100" b="0" i="0" u="none" strike="noStrike" cap="none" normalizeH="0" baseline="0" dirty="0" err="1">
                <a:ln>
                  <a:noFill/>
                </a:ln>
                <a:solidFill>
                  <a:srgbClr val="202124"/>
                </a:solidFill>
                <a:effectLst/>
                <a:latin typeface="inherit"/>
              </a:rPr>
              <a:t>was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executed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hence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feast</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Saint Valentine </a:t>
            </a:r>
            <a:r>
              <a:rPr kumimoji="0" lang="es-CO" altLang="es-CO" sz="2100" b="0" i="0" u="none" strike="noStrike" cap="none" normalizeH="0" baseline="0" dirty="0" err="1">
                <a:ln>
                  <a:noFill/>
                </a:ln>
                <a:solidFill>
                  <a:srgbClr val="202124"/>
                </a:solidFill>
                <a:effectLst/>
                <a:latin typeface="inherit"/>
              </a:rPr>
              <a:t>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celebrated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this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day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Another</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story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tells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that</a:t>
            </a:r>
            <a:r>
              <a:rPr kumimoji="0" lang="es-CO" altLang="es-CO" sz="2100" b="0" i="0" u="none" strike="noStrike" cap="none" normalizeH="0" baseline="0" dirty="0">
                <a:ln>
                  <a:noFill/>
                </a:ln>
                <a:solidFill>
                  <a:srgbClr val="202124"/>
                </a:solidFill>
                <a:effectLst/>
                <a:latin typeface="inherit"/>
              </a:rPr>
              <a:t>, in </a:t>
            </a:r>
            <a:r>
              <a:rPr kumimoji="0" lang="es-CO" altLang="es-CO" sz="2100" b="0" i="0" u="none" strike="noStrike" cap="none" normalizeH="0" baseline="0" dirty="0" err="1">
                <a:ln>
                  <a:noFill/>
                </a:ln>
                <a:solidFill>
                  <a:srgbClr val="202124"/>
                </a:solidFill>
                <a:effectLst/>
                <a:latin typeface="inherit"/>
              </a:rPr>
              <a:t>reality</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Catholic</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Church</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created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Valentine's</a:t>
            </a:r>
            <a:r>
              <a:rPr kumimoji="0" lang="es-CO" altLang="es-CO" sz="2100" b="0" i="0" u="none" strike="noStrike" cap="none" normalizeH="0" baseline="0" dirty="0">
                <a:ln>
                  <a:noFill/>
                </a:ln>
                <a:solidFill>
                  <a:srgbClr val="202124"/>
                </a:solidFill>
                <a:effectLst/>
                <a:latin typeface="inherit"/>
              </a:rPr>
              <a:t> Day </a:t>
            </a:r>
            <a:r>
              <a:rPr kumimoji="0" lang="es-CO" altLang="es-CO" sz="2100" b="0" i="0" u="none" strike="noStrike" cap="none" normalizeH="0" baseline="0" dirty="0" err="1">
                <a:ln>
                  <a:noFill/>
                </a:ln>
                <a:solidFill>
                  <a:srgbClr val="202124"/>
                </a:solidFill>
                <a:effectLst/>
                <a:latin typeface="inherit"/>
              </a:rPr>
              <a:t>to</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end</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pagan </a:t>
            </a:r>
            <a:r>
              <a:rPr kumimoji="0" lang="es-CO" altLang="es-CO" sz="2100" b="0" i="0" u="none" strike="noStrike" cap="none" normalizeH="0" baseline="0" dirty="0" err="1">
                <a:ln>
                  <a:noFill/>
                </a:ln>
                <a:solidFill>
                  <a:srgbClr val="202124"/>
                </a:solidFill>
                <a:effectLst/>
                <a:latin typeface="inherit"/>
              </a:rPr>
              <a:t>tradition</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the</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Lupercal</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festivals</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which</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was</a:t>
            </a:r>
            <a:r>
              <a:rPr kumimoji="0" lang="es-CO" altLang="es-CO" sz="2100" b="0" i="0" u="none" strike="noStrike" cap="none" normalizeH="0" baseline="0" dirty="0">
                <a:ln>
                  <a:noFill/>
                </a:ln>
                <a:solidFill>
                  <a:srgbClr val="202124"/>
                </a:solidFill>
                <a:effectLst/>
                <a:latin typeface="inherit"/>
              </a:rPr>
              <a:t> a rite </a:t>
            </a:r>
            <a:r>
              <a:rPr kumimoji="0" lang="es-CO" altLang="es-CO" sz="2100" b="0" i="0" u="none" strike="noStrike" cap="none" normalizeH="0" baseline="0" dirty="0" err="1">
                <a:ln>
                  <a:noFill/>
                </a:ln>
                <a:solidFill>
                  <a:srgbClr val="202124"/>
                </a:solidFill>
                <a:effectLst/>
                <a:latin typeface="inherit"/>
              </a:rPr>
              <a:t>of</a:t>
            </a:r>
            <a:r>
              <a:rPr kumimoji="0" lang="es-CO" altLang="es-CO" sz="2100" b="0" i="0" u="none" strike="noStrike" cap="none" normalizeH="0" baseline="0" dirty="0">
                <a:ln>
                  <a:noFill/>
                </a:ln>
                <a:solidFill>
                  <a:srgbClr val="202124"/>
                </a:solidFill>
                <a:effectLst/>
                <a:latin typeface="inherit"/>
              </a:rPr>
              <a:t> </a:t>
            </a:r>
            <a:r>
              <a:rPr kumimoji="0" lang="es-CO" altLang="es-CO" sz="2100" b="0" i="0" u="none" strike="noStrike" cap="none" normalizeH="0" baseline="0" dirty="0" err="1">
                <a:ln>
                  <a:noFill/>
                </a:ln>
                <a:solidFill>
                  <a:srgbClr val="202124"/>
                </a:solidFill>
                <a:effectLst/>
                <a:latin typeface="inherit"/>
              </a:rPr>
              <a:t>fertility</a:t>
            </a:r>
            <a:r>
              <a:rPr kumimoji="0" lang="es-CO" altLang="es-CO" sz="2100" b="0" i="0" u="none" strike="noStrike" cap="none" normalizeH="0" baseline="0" dirty="0">
                <a:ln>
                  <a:noFill/>
                </a:ln>
                <a:solidFill>
                  <a:srgbClr val="202124"/>
                </a:solidFill>
                <a:effectLst/>
                <a:latin typeface="inherit"/>
              </a:rPr>
              <a:t>.</a:t>
            </a:r>
            <a:r>
              <a:rPr kumimoji="0" lang="es-CO" altLang="es-CO" sz="1100" b="0" i="0" u="none" strike="noStrike" cap="none" normalizeH="0" baseline="0" dirty="0">
                <a:ln>
                  <a:noFill/>
                </a:ln>
                <a:solidFill>
                  <a:schemeClr val="tx1"/>
                </a:solidFill>
                <a:effectLst/>
              </a:rPr>
              <a:t> </a:t>
            </a:r>
            <a:endParaRPr kumimoji="0" lang="es-CO" altLang="es-CO"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F749EF-F6D7-482C-96A6-21D0F54E46B0}"/>
              </a:ext>
            </a:extLst>
          </p:cNvPr>
          <p:cNvSpPr>
            <a:spLocks noGrp="1" noChangeArrowheads="1"/>
          </p:cNvSpPr>
          <p:nvPr>
            <p:ph type="title"/>
          </p:nvPr>
        </p:nvSpPr>
        <p:spPr bwMode="auto">
          <a:xfrm>
            <a:off x="1338470" y="3015741"/>
            <a:ext cx="2028723" cy="82651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800" b="0" i="0" u="none" strike="noStrike" cap="none" normalizeH="0" baseline="0" dirty="0">
                <a:ln>
                  <a:noFill/>
                </a:ln>
                <a:solidFill>
                  <a:srgbClr val="202124"/>
                </a:solidFill>
                <a:effectLst/>
                <a:latin typeface="+mn-lt"/>
              </a:rPr>
              <a:t>ORIGIN OF VALENTINE</a:t>
            </a:r>
            <a:r>
              <a:rPr kumimoji="0" lang="es-CO" altLang="es-CO" sz="2800" b="0" i="0" u="none" strike="noStrike" cap="none" normalizeH="0" baseline="0" dirty="0">
                <a:ln>
                  <a:noFill/>
                </a:ln>
                <a:solidFill>
                  <a:schemeClr val="tx1"/>
                </a:solidFill>
                <a:effectLst/>
                <a:latin typeface="+mn-lt"/>
              </a:rPr>
              <a:t> </a:t>
            </a:r>
          </a:p>
        </p:txBody>
      </p:sp>
    </p:spTree>
    <p:extLst>
      <p:ext uri="{BB962C8B-B14F-4D97-AF65-F5344CB8AC3E}">
        <p14:creationId xmlns:p14="http://schemas.microsoft.com/office/powerpoint/2010/main" val="1495964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F98E1-5292-4CC7-BDE7-72FC1F2D936E}"/>
              </a:ext>
            </a:extLst>
          </p:cNvPr>
          <p:cNvSpPr>
            <a:spLocks noGrp="1"/>
          </p:cNvSpPr>
          <p:nvPr>
            <p:ph type="title"/>
          </p:nvPr>
        </p:nvSpPr>
        <p:spPr/>
        <p:txBody>
          <a:bodyPr/>
          <a:lstStyle/>
          <a:p>
            <a:endParaRPr lang="es-CO" dirty="0"/>
          </a:p>
        </p:txBody>
      </p:sp>
      <p:sp>
        <p:nvSpPr>
          <p:cNvPr id="4" name="Rectangle 1">
            <a:extLst>
              <a:ext uri="{FF2B5EF4-FFF2-40B4-BE49-F238E27FC236}">
                <a16:creationId xmlns:a16="http://schemas.microsoft.com/office/drawing/2014/main" id="{C682B18E-EDFC-4B15-9026-BEFFAA28FFF5}"/>
              </a:ext>
            </a:extLst>
          </p:cNvPr>
          <p:cNvSpPr>
            <a:spLocks noGrp="1" noChangeArrowheads="1"/>
          </p:cNvSpPr>
          <p:nvPr>
            <p:ph idx="1"/>
          </p:nvPr>
        </p:nvSpPr>
        <p:spPr bwMode="auto">
          <a:xfrm>
            <a:off x="5118448" y="1630670"/>
            <a:ext cx="6184922" cy="351956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a:ln>
                  <a:noFill/>
                </a:ln>
                <a:solidFill>
                  <a:srgbClr val="202124"/>
                </a:solidFill>
                <a:effectLst/>
                <a:latin typeface="inherit"/>
              </a:rPr>
              <a:t>Phrases for Valentine's Day "Loving someone deeply gives us strength. Feeling deeply loved by someone gives us value ”. Lao Tzu. “If you don't love me, I will never be loved. If I don't love you, I will never love. " Samuel Beckett. "In true love, the smallest distance is too great, and over the longest distance bridges can be built." Hans Nouwens. "Never forget that the most powerful force on earth is love." Nelson Rockefeller. "Neither absence nor time are nothing when you love." Alfred de Musset. "To love is to find your own happiness in the happiness of another." Gottfried Leibniz.</a:t>
            </a:r>
            <a:r>
              <a:rPr kumimoji="0" lang="es-CO" altLang="es-CO" sz="1100" b="0" i="0" u="none" strike="noStrike" cap="none" normalizeH="0" baseline="0">
                <a:ln>
                  <a:noFill/>
                </a:ln>
                <a:solidFill>
                  <a:schemeClr val="tx1"/>
                </a:solidFill>
                <a:effectLst/>
              </a:rPr>
              <a:t> </a:t>
            </a:r>
            <a:endParaRPr kumimoji="0" lang="es-CO" altLang="es-CO" sz="1800" b="0" i="0" u="none" strike="noStrike" cap="none" normalizeH="0" baseline="0">
              <a:ln>
                <a:noFill/>
              </a:ln>
              <a:solidFill>
                <a:schemeClr val="tx1"/>
              </a:solidFill>
              <a:effectLst/>
              <a:latin typeface="Arial" panose="020B0604020202020204" pitchFamily="34" charset="0"/>
            </a:endParaRPr>
          </a:p>
        </p:txBody>
      </p:sp>
      <p:pic>
        <p:nvPicPr>
          <p:cNvPr id="6" name="Imagen 5">
            <a:extLst>
              <a:ext uri="{FF2B5EF4-FFF2-40B4-BE49-F238E27FC236}">
                <a16:creationId xmlns:a16="http://schemas.microsoft.com/office/drawing/2014/main" id="{67336C0E-A7E4-4FE2-A599-6A11550AF6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580" y="2349925"/>
            <a:ext cx="3346588" cy="2564710"/>
          </a:xfrm>
          <a:prstGeom prst="rect">
            <a:avLst/>
          </a:prstGeom>
        </p:spPr>
      </p:pic>
    </p:spTree>
    <p:extLst>
      <p:ext uri="{BB962C8B-B14F-4D97-AF65-F5344CB8AC3E}">
        <p14:creationId xmlns:p14="http://schemas.microsoft.com/office/powerpoint/2010/main" val="2400560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a:extLst>
              <a:ext uri="{FF2B5EF4-FFF2-40B4-BE49-F238E27FC236}">
                <a16:creationId xmlns:a16="http://schemas.microsoft.com/office/drawing/2014/main" id="{7AAA6B13-C1CB-4B03-9045-7BDA86DD69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90866" y="803275"/>
            <a:ext cx="3936206" cy="5248275"/>
          </a:xfrm>
        </p:spPr>
      </p:pic>
      <p:sp>
        <p:nvSpPr>
          <p:cNvPr id="4" name="Rectangle 1">
            <a:extLst>
              <a:ext uri="{FF2B5EF4-FFF2-40B4-BE49-F238E27FC236}">
                <a16:creationId xmlns:a16="http://schemas.microsoft.com/office/drawing/2014/main" id="{12C3B14F-A179-402C-A916-1A732D1D8E9A}"/>
              </a:ext>
            </a:extLst>
          </p:cNvPr>
          <p:cNvSpPr>
            <a:spLocks noGrp="1" noChangeArrowheads="1"/>
          </p:cNvSpPr>
          <p:nvPr>
            <p:ph type="title"/>
          </p:nvPr>
        </p:nvSpPr>
        <p:spPr bwMode="auto">
          <a:xfrm>
            <a:off x="1577009" y="3278170"/>
            <a:ext cx="2161245" cy="10727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3600" b="0" i="0" u="none" strike="noStrike" cap="none" normalizeH="0" baseline="0" dirty="0">
                <a:ln>
                  <a:noFill/>
                </a:ln>
                <a:solidFill>
                  <a:srgbClr val="202124"/>
                </a:solidFill>
                <a:effectLst/>
                <a:latin typeface="+mn-lt"/>
              </a:rPr>
              <a:t>THANK YOU</a:t>
            </a:r>
            <a:r>
              <a:rPr kumimoji="0" lang="es-CO" altLang="es-CO" sz="3600" b="0" i="0" u="none" strike="noStrike" cap="none" normalizeH="0" baseline="0" dirty="0">
                <a:ln>
                  <a:noFill/>
                </a:ln>
                <a:solidFill>
                  <a:schemeClr val="tx1"/>
                </a:solidFill>
                <a:effectLst/>
                <a:latin typeface="+mn-lt"/>
              </a:rPr>
              <a:t> </a:t>
            </a:r>
          </a:p>
        </p:txBody>
      </p:sp>
    </p:spTree>
    <p:extLst>
      <p:ext uri="{BB962C8B-B14F-4D97-AF65-F5344CB8AC3E}">
        <p14:creationId xmlns:p14="http://schemas.microsoft.com/office/powerpoint/2010/main" val="105155781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17</TotalTime>
  <Words>468</Words>
  <Application>Microsoft Office PowerPoint</Application>
  <PresentationFormat>Panorámica</PresentationFormat>
  <Paragraphs>10</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 Light</vt:lpstr>
      <vt:lpstr>inherit</vt:lpstr>
      <vt:lpstr>Rockwell</vt:lpstr>
      <vt:lpstr>Wingdings</vt:lpstr>
      <vt:lpstr>Atlas</vt:lpstr>
      <vt:lpstr>VALENTINE'S DAY (OR LOVE AND FRIENDSHIP DAY) </vt:lpstr>
      <vt:lpstr>Presentación de PowerPoint</vt:lpstr>
      <vt:lpstr>ORIGIN OF VALENTINE </vt:lpstr>
      <vt:lpstr>Presentación de PowerPoint</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VALENTINE'S DAY (OR LOVE AND FRIENDSHIP DAY)</dc:title>
  <dc:creator>Raulito</dc:creator>
  <cp:lastModifiedBy>Raulito</cp:lastModifiedBy>
  <cp:revision>2</cp:revision>
  <dcterms:created xsi:type="dcterms:W3CDTF">2021-11-18T19:20:25Z</dcterms:created>
  <dcterms:modified xsi:type="dcterms:W3CDTF">2021-11-18T19:38:15Z</dcterms:modified>
</cp:coreProperties>
</file>