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Punto_(geometr%C3%ADa)" TargetMode="External" /><Relationship Id="rId2" Type="http://schemas.openxmlformats.org/officeDocument/2006/relationships/hyperlink" Target="https://es.m.wikipedia.org/wiki/Lugar_geom%C3%A9trico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jpeg" /><Relationship Id="rId5" Type="http://schemas.openxmlformats.org/officeDocument/2006/relationships/hyperlink" Target="https://es.m.wikipedia.org/wiki/Foco_(geometr%C3%ADa)" TargetMode="External" /><Relationship Id="rId4" Type="http://schemas.openxmlformats.org/officeDocument/2006/relationships/hyperlink" Target="https://es.m.wikipedia.org/wiki/Plano_(geometr%C3%ADa)" TargetMode="Externa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6A3B3-075B-9549-8FEB-C50E83517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>
                <a:solidFill>
                  <a:srgbClr val="FF0000"/>
                </a:solidFill>
              </a:rPr>
              <a:t>HIPERBOLE Y ElIPSE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40B98C-A81D-3045-8000-8B1C964A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508241"/>
            <a:ext cx="8676222" cy="1905000"/>
          </a:xfrm>
        </p:spPr>
        <p:txBody>
          <a:bodyPr/>
          <a:lstStyle/>
          <a:p>
            <a:r>
              <a:rPr lang="es-US"/>
              <a:t>PAOOL CRISTIAN MUÑOZ MUÑOZ </a:t>
            </a:r>
          </a:p>
          <a:p>
            <a:r>
              <a:rPr lang="es-US"/>
              <a:t>EXPOSICION</a:t>
            </a:r>
          </a:p>
          <a:p>
            <a:r>
              <a:rPr lang="es-US"/>
              <a:t>10-1</a:t>
            </a:r>
          </a:p>
          <a:p>
            <a:r>
              <a:rPr lang="es-US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70734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E9E50-0AD9-EF45-9FDC-9F8E7C0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25" y="609600"/>
            <a:ext cx="9905998" cy="1905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US" sz="4400" b="1" i="0" u="sng">
                <a:solidFill>
                  <a:srgbClr val="FF0000"/>
                </a:solidFill>
                <a:effectLst/>
                <a:latin typeface="Arial, sans-serif"/>
              </a:rPr>
              <a:t>HIPÉRBOLE</a:t>
            </a:r>
            <a:br>
              <a:rPr lang="es-US" sz="44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es-US" sz="4400" u="sng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US" sz="4400" u="sng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DEFINICION:</a:t>
            </a:r>
            <a:r>
              <a:rPr lang="es-US" sz="2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Una hipérbola es el lugar geométrico de los puntos de un plano tales que el valor absoluto de la diferencia de sus distancias a dos puntos fijos, llamados focos, es igual a la distancia entre los vértices, la cual es una constante positiva.</a:t>
            </a:r>
            <a:br>
              <a:rPr lang="es-US" sz="2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es-US" sz="22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BEFEAD5-D714-1A46-83B6-ED61C5D94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353" y="3523774"/>
            <a:ext cx="3743980" cy="3124200"/>
          </a:xfr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3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A4F11-90E7-8741-AFD3-8F311E2E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779" y="597863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s-US" sz="2800" b="1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ELEMENTOS DE UNA HIPERBOLE</a:t>
            </a:r>
            <a:br>
              <a:rPr lang="es-US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es-US" b="1" i="0">
                <a:solidFill>
                  <a:srgbClr val="FF0000"/>
                </a:solidFill>
                <a:effectLst/>
                <a:latin typeface="arial, sans-serif"/>
              </a:rPr>
              <a:t>Focos</a:t>
            </a:r>
            <a:br>
              <a:rPr lang="es-US" b="1" i="0">
                <a:solidFill>
                  <a:schemeClr val="tx1"/>
                </a:solidFill>
                <a:effectLst/>
                <a:latin typeface="arial, sans-serif"/>
              </a:rPr>
            </a:br>
            <a:br>
              <a:rPr lang="es-US" b="1" i="0">
                <a:solidFill>
                  <a:schemeClr val="tx1"/>
                </a:solidFill>
                <a:effectLst/>
                <a:latin typeface="arial, sans-serif"/>
              </a:rPr>
            </a:br>
            <a:r>
              <a:rPr lang="es-US" b="0" i="0">
                <a:solidFill>
                  <a:schemeClr val="tx1"/>
                </a:solidFill>
                <a:effectLst/>
                <a:latin typeface="arial, sans-serif"/>
              </a:rPr>
              <a:t> </a:t>
            </a:r>
            <a:r>
              <a:rPr lang="es-US" sz="2200" b="0" i="0">
                <a:solidFill>
                  <a:schemeClr val="tx1"/>
                </a:solidFill>
                <a:effectLst/>
                <a:latin typeface="arial, sans-serif"/>
              </a:rPr>
              <a:t>son los puntos fijos F y F'</a:t>
            </a:r>
            <a:br>
              <a:rPr lang="es-US" sz="2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s-US" sz="2200" b="1" i="0">
                <a:solidFill>
                  <a:schemeClr val="tx1"/>
                </a:solidFill>
                <a:effectLst/>
                <a:latin typeface="arial, sans-serif"/>
              </a:rPr>
              <a:t>Radio</a:t>
            </a:r>
            <a:r>
              <a:rPr lang="es-US" sz="2200" b="0" i="0">
                <a:solidFill>
                  <a:schemeClr val="tx1"/>
                </a:solidFill>
                <a:effectLst/>
                <a:latin typeface="arial, sans-serif"/>
              </a:rPr>
              <a:t> vectores de un punto P: son los segmentos PF y PF</a:t>
            </a:r>
            <a:endParaRPr lang="es-US" sz="2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B71EC-1D6F-084A-B7B4-653FA025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276776"/>
            <a:ext cx="9905998" cy="3124201"/>
          </a:xfrm>
        </p:spPr>
        <p:txBody>
          <a:bodyPr/>
          <a:lstStyle/>
          <a:p>
            <a:r>
              <a:rPr lang="es-US" sz="2800" b="1" i="0">
                <a:solidFill>
                  <a:srgbClr val="FF0000"/>
                </a:solidFill>
                <a:effectLst/>
                <a:latin typeface="arial, sans-serif"/>
              </a:rPr>
              <a:t>Distancia focal:</a:t>
            </a:r>
            <a:r>
              <a:rPr lang="es-US" sz="2800" b="0" i="0">
                <a:solidFill>
                  <a:schemeClr val="tx1"/>
                </a:solidFill>
                <a:effectLst/>
                <a:latin typeface="arial, sans-serif"/>
              </a:rPr>
              <a:t> </a:t>
            </a:r>
            <a:r>
              <a:rPr lang="es-US" b="0" i="0">
                <a:solidFill>
                  <a:schemeClr val="tx1"/>
                </a:solidFill>
                <a:effectLst/>
                <a:latin typeface="arial, sans-serif"/>
              </a:rPr>
              <a:t>es la distancia entre los focos F y F'</a:t>
            </a:r>
            <a:endParaRPr lang="es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s-US" b="1" i="0">
                <a:solidFill>
                  <a:schemeClr val="tx1"/>
                </a:solidFill>
                <a:effectLst/>
                <a:latin typeface="arial, sans-serif"/>
              </a:rPr>
              <a:t>Eje focal:</a:t>
            </a:r>
            <a:r>
              <a:rPr lang="es-US" b="0" i="0">
                <a:solidFill>
                  <a:schemeClr val="tx1"/>
                </a:solidFill>
                <a:effectLst/>
                <a:latin typeface="arial, sans-serif"/>
              </a:rPr>
              <a:t> es la recta que pasa por los focos. La mediatriz del segmento FF' recibe el nombre de eje imaginario o eje secundario. El eje focal corta a la hipérbola en dos puntos que vamos a llamar vértices de la hipérbola; los designaremos mediante las letras A y A'. El punto de corte de ambos ejes recibe el nombre de centro de la hipérbola. Observa que la hipérbola es simétrica respecto al eje focal y respecto al eje imaginario, así como respecto a su centro.</a:t>
            </a:r>
            <a:endParaRPr lang="es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283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47D3F-970C-E744-8D11-1485518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2200" y="278194"/>
            <a:ext cx="7249713" cy="6370443"/>
          </a:xfrm>
        </p:spPr>
        <p:txBody>
          <a:bodyPr>
            <a:normAutofit/>
          </a:bodyPr>
          <a:lstStyle/>
          <a:p>
            <a:r>
              <a:rPr lang="es-US" sz="4000" b="1" i="0" u="sng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ELIPSE</a:t>
            </a:r>
            <a:br>
              <a:rPr lang="es-US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es-U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s-U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s-US" sz="4000" b="0" i="0" u="sng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Definición</a:t>
            </a:r>
            <a:br>
              <a:rPr lang="es-US" sz="4000" b="0" i="0" u="sng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es-U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s-US" sz="2200" b="0" i="0">
                <a:solidFill>
                  <a:schemeClr val="tx1"/>
                </a:solidFill>
                <a:effectLst/>
                <a:latin typeface="arial, sans-serif"/>
              </a:rPr>
              <a:t>La elipse es el lugar geométrico de los puntos del plano cuya suma de distancias a dos puntos fijos llamados focos es constante.</a:t>
            </a:r>
            <a:br>
              <a:rPr lang="es-US" sz="2200" b="0" i="0">
                <a:solidFill>
                  <a:schemeClr val="tx1"/>
                </a:solidFill>
                <a:effectLst/>
                <a:latin typeface="arial, sans-serif"/>
              </a:rPr>
            </a:br>
            <a:br>
              <a:rPr lang="es-US" sz="2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s-US" sz="2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a </a:t>
            </a:r>
            <a:r>
              <a:rPr lang="es-US" sz="2200" b="1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elipse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 es el </a:t>
            </a:r>
            <a:r>
              <a:rPr lang="es-US" sz="2200" b="0" i="0" u="none" strike="noStrike">
                <a:solidFill>
                  <a:schemeClr val="tx1"/>
                </a:solidFill>
                <a:effectLst/>
                <a:latin typeface="Georgia" panose="02000000000000000000" pitchFamily="2" charset="0"/>
                <a:hlinkClick r:id="rId2" tooltip="Lugar geométr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lugar geométrico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 de todos los </a:t>
            </a:r>
            <a:r>
              <a:rPr lang="es-US" sz="2200" b="0" i="0" u="none" strike="noStrike">
                <a:solidFill>
                  <a:schemeClr val="tx1"/>
                </a:solidFill>
                <a:effectLst/>
                <a:latin typeface="Georgia" panose="02000000000000000000" pitchFamily="2" charset="0"/>
                <a:hlinkClick r:id="rId3" tooltip="Punto (geometrí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puntos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 de un </a:t>
            </a:r>
            <a:r>
              <a:rPr lang="es-US" sz="2200" b="0" i="0" u="none" strike="noStrike">
                <a:solidFill>
                  <a:schemeClr val="tx1"/>
                </a:solidFill>
                <a:effectLst/>
                <a:latin typeface="Georgia" panose="02000000000000000000" pitchFamily="2" charset="0"/>
                <a:hlinkClick r:id="rId4" tooltip="Plano (geometrí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plano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, tales que la suma de las distancias a otros dos puntos fijos, llamados </a:t>
            </a:r>
            <a:r>
              <a:rPr lang="es-US" sz="2200" b="0" i="0" u="none" strike="noStrike">
                <a:solidFill>
                  <a:schemeClr val="tx1"/>
                </a:solidFill>
                <a:effectLst/>
                <a:latin typeface="Georgia" panose="02000000000000000000" pitchFamily="2" charset="0"/>
                <a:hlinkClick r:id="rId5" tooltip="Foco (geometrí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focos</a:t>
            </a:r>
            <a:r>
              <a:rPr lang="es-US" sz="2200" b="0" i="0">
                <a:solidFill>
                  <a:schemeClr val="tx1"/>
                </a:solidFill>
                <a:effectLst/>
                <a:latin typeface="Georgia" panose="02000000000000000000" pitchFamily="2" charset="0"/>
              </a:rPr>
              <a:t>, es Constante.</a:t>
            </a:r>
            <a:r>
              <a:rPr lang="es-US" sz="2200" b="0" i="0">
                <a:solidFill>
                  <a:srgbClr val="000000"/>
                </a:solidFill>
                <a:effectLst/>
                <a:latin typeface="Georgia" panose="02000000000000000000" pitchFamily="2" charset="0"/>
              </a:rPr>
              <a:t>.</a:t>
            </a:r>
            <a:endParaRPr lang="es-US" sz="2200">
              <a:solidFill>
                <a:schemeClr val="tx1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DD67E15-F311-BD4E-A640-E53A681FD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311913" y="209362"/>
            <a:ext cx="4571418" cy="3889962"/>
          </a:xfr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38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6F21D-2EDC-5F46-96F8-2C0167B9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ECAD0-76C3-DC48-B713-6DD000AF5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6089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0C359-1808-3641-9E34-F99A4324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CC47F-4902-5445-A3DA-022CECB0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08179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Malla</vt:lpstr>
      <vt:lpstr>HIPERBOLE Y ElIPSE</vt:lpstr>
      <vt:lpstr>HIPÉRBOLE  DEFINICION:Una hipérbola es el lugar geométrico de los puntos de un plano tales que el valor absoluto de la diferencia de sus distancias a dos puntos fijos, llamados focos, es igual a la distancia entre los vértices, la cual es una constante positiva. </vt:lpstr>
      <vt:lpstr>ELEMENTOS DE UNA HIPERBOLE Focos   son los puntos fijos F y F' Radio vectores de un punto P: son los segmentos PF y PF</vt:lpstr>
      <vt:lpstr>ELIPSE   Definición  La elipse es el lugar geométrico de los puntos del plano cuya suma de distancias a dos puntos fijos llamados focos es constante.  La elipse es el lugar geométrico de todos los puntos de un plano, tales que la suma de las distancias a otros dos puntos fijos, llamados focos, es Constante..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HIPERBOLa Y ElIPSE</dc:title>
  <dc:creator>paocristian2004@hotmail.com</dc:creator>
  <cp:lastModifiedBy>paocristian2004@hotmail.com</cp:lastModifiedBy>
  <cp:revision>4</cp:revision>
  <dcterms:created xsi:type="dcterms:W3CDTF">2021-10-26T13:24:56Z</dcterms:created>
  <dcterms:modified xsi:type="dcterms:W3CDTF">2021-11-02T12:42:24Z</dcterms:modified>
</cp:coreProperties>
</file>