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ECF2DE-4F27-491E-AB5B-55B75D436FA8}" v="1" dt="2021-10-05T00:27:19.024"/>
    <p1510:client id="{E4097E7B-F4EB-461B-92AA-19223B54F416}" v="1450" dt="2021-10-04T21:26:30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en-US" sz="6600" dirty="0">
                <a:solidFill>
                  <a:srgbClr val="FF0000"/>
                </a:solidFill>
                <a:cs typeface="Calibri Light"/>
              </a:rPr>
              <a:t>IDEA DE NEGOCIO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160469"/>
            <a:ext cx="9144000" cy="11821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cs typeface="Calibri"/>
              </a:rPr>
              <a:t>IVAN DANIEL TOVAR CIRO 6,2</a:t>
            </a:r>
          </a:p>
          <a:p>
            <a:endParaRPr lang="en-US" sz="2800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509DA9-39E0-466B-9F4E-5608BE035130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4B2706-D1FE-4957-881F-A3A0D2447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321068"/>
            <a:ext cx="9942716" cy="1223801"/>
          </a:xfrm>
        </p:spPr>
        <p:txBody>
          <a:bodyPr anchor="ctr">
            <a:normAutofit/>
          </a:bodyPr>
          <a:lstStyle/>
          <a:p>
            <a:r>
              <a:rPr lang="en-US" sz="4800">
                <a:cs typeface="Calibri Light"/>
              </a:rPr>
              <a:t>                       JESUS GUERRERO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977E5-97CA-43B5-BEE5-5DBC10D82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2670" y="1622921"/>
            <a:ext cx="12256073" cy="64745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cs typeface="Calibri"/>
              </a:rPr>
              <a:t>JESUS GUERRERO HERNANDEZ ES UN JOVEN EMPRENDEDOR QUE NACIO EL 15 DE ABRIL DE 1964 EN GENESANO BOYACA COLOMBIA</a:t>
            </a:r>
          </a:p>
          <a:p>
            <a:r>
              <a:rPr lang="en-US" sz="2400" dirty="0">
                <a:cs typeface="Calibri"/>
              </a:rPr>
              <a:t>HIJO DE CONCEPCION GUERRERO Y ROSA HERNANDES UNA PAREJA DE CAMPESINOS EMPRENDEDORES Y NOBLES DE ESCASOS RECURSOS ECONOMICOS EN LA REGION ERS USUAL QUE ALOS NIÑOS LOS ENVIARAN A LA EDAD DE 7 AÑOS A EL LO INSCRIBIERON ALOS 5 AÑOS POR QUE ERA INQUIETO REALIZANDO SUS ESTUDIOS PRIMARIOS CON ESFUERZO JESUS GERRERO ALOS 7 AÑOS DECIDIO QUE DEBIA SER INDEPENDIENTE Y LE PIDIO AYUDA ASUS PADRES Y MONTO SU PROPIA VENTA DE CONEJOS Y GANA UN POCO DE DINERO PERO UN DIA A JESUS SELE OLVIDO CERRAR LA JAULA  Y SE ESCAPARON TODOS Y SE PUSO DEMASIADO TRISTE AÑOS DESPUES  FUE ALA CIUDAD DE BOGOTA Y EMPESO A TRABAJAR DE MENSAJERO ALOS 15 AÑOS Y TRAS ASERLE COMENTARIOS AL JERENTE FUE DESPEDIDO Y BIO QUE LA JENTE DE ESA EMPRESA TENIA DIFICULTAD AL ENVIAR CAJAS ENSAJES EL ETC ASI QUE VIO UNA GRAN OPORTUNIDAD ASI QUE PIDO AYUDA ASU FAMILIA Y CONSIGUIO UN TRABAJO PARA ORRAR UN POCO DE DINERO AÑOS DESPUES COMPRO UN AUTO YSO SUS FOYETOSY TOCANDO DE PUERTA EN PUERTA OFRECIENDO Y DICIENDO UN POQUITO DE MENTIRAS LUEGO DE UN TIEMPO LE PUSO UN NOMBRE ASU EMPRESA Y PENSO UNOS VUENOS NOMBRES Y EL ELGIDO FUE SERVI ENTREGA UN TIEMPO DESPUES DESIDIO UNIRSE A SERBIENTREGA EL ABLO CON EL JERENTE Y QUEDARON Y AORA JESUS GUERRERO ES DEMACIADO ADINERADO AYUDA AL JENTE POBRE FIN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5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IDEA DE NEGOCIO</vt:lpstr>
      <vt:lpstr>                       JESUS GUERRERO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265</cp:revision>
  <dcterms:created xsi:type="dcterms:W3CDTF">2021-10-04T19:48:38Z</dcterms:created>
  <dcterms:modified xsi:type="dcterms:W3CDTF">2021-10-05T00:28:01Z</dcterms:modified>
</cp:coreProperties>
</file>