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1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84" r:id="rId7"/>
    <p:sldId id="270" r:id="rId8"/>
    <p:sldId id="265" r:id="rId9"/>
    <p:sldId id="269" r:id="rId10"/>
    <p:sldId id="280" r:id="rId11"/>
    <p:sldId id="262" r:id="rId12"/>
    <p:sldId id="263" r:id="rId13"/>
    <p:sldId id="264" r:id="rId14"/>
  </p:sldIdLst>
  <p:sldSz cx="9144000" cy="5143500" type="screen16x9"/>
  <p:notesSz cx="6858000" cy="9144000"/>
  <p:embeddedFontLst>
    <p:embeddedFont>
      <p:font typeface="Lato Light" panose="020B0604020202020204" charset="0"/>
      <p:regular r:id="rId16"/>
      <p:bold r:id="rId17"/>
      <p:italic r:id="rId18"/>
      <p:boldItalic r:id="rId19"/>
    </p:embeddedFont>
    <p:embeddedFont>
      <p:font typeface="Roboto Slab Light" panose="020B0604020202020204" charset="0"/>
      <p:regular r:id="rId20"/>
      <p:bold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C40783D-F523-40FB-AAD6-3406AFB8F1C7}">
  <a:tblStyle styleId="{BC40783D-F523-40FB-AAD6-3406AFB8F1C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8908355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" name="Google Shape;387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007223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g35ed75ccf_0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8" name="Google Shape;598;g35ed75ccf_0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6052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8" name="Google Shape;428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755050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8" name="Google Shape;448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727919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74111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Google Shape;401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45830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Google Shape;40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17561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5" name="Google Shape;415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69888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1" name="Google Shape;42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83875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1" name="Google Shape;42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290617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g35ed75ccf_0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9" name="Google Shape;509;g35ed75ccf_0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82748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5" name="Google Shape;465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203823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g35ed75ccf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5" name="Google Shape;495;g35ed75ccf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06308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630450" y="630150"/>
            <a:ext cx="3883200" cy="3883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5430350" y="228600"/>
            <a:ext cx="1388100" cy="13881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5908250" y="4660825"/>
            <a:ext cx="605400" cy="6054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706650" y="3872629"/>
            <a:ext cx="1097700" cy="10977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2081694" y="771271"/>
            <a:ext cx="774600" cy="774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6513651" y="161669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2420476" y="3612044"/>
            <a:ext cx="336900" cy="3369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2362484" y="1670133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6818461" y="1338692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6163989" y="4374525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2300611" y="990190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" name="Google Shape;21;p2"/>
          <p:cNvGrpSpPr/>
          <p:nvPr/>
        </p:nvGrpSpPr>
        <p:grpSpPr>
          <a:xfrm>
            <a:off x="3001075" y="4182123"/>
            <a:ext cx="508851" cy="478711"/>
            <a:chOff x="5972700" y="2330200"/>
            <a:chExt cx="411625" cy="387275"/>
          </a:xfrm>
        </p:grpSpPr>
        <p:sp>
          <p:nvSpPr>
            <p:cNvPr id="22" name="Google Shape;22;p2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" name="Google Shape;24;p2"/>
          <p:cNvGrpSpPr/>
          <p:nvPr/>
        </p:nvGrpSpPr>
        <p:grpSpPr>
          <a:xfrm>
            <a:off x="5861768" y="506559"/>
            <a:ext cx="524975" cy="832145"/>
            <a:chOff x="6718575" y="2318625"/>
            <a:chExt cx="256950" cy="407375"/>
          </a:xfrm>
        </p:grpSpPr>
        <p:sp>
          <p:nvSpPr>
            <p:cNvPr id="25" name="Google Shape;25;p2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sp>
        <p:nvSpPr>
          <p:cNvPr id="33" name="Google Shape;33;p2"/>
          <p:cNvSpPr txBox="1">
            <a:spLocks noGrp="1"/>
          </p:cNvSpPr>
          <p:nvPr>
            <p:ph type="ctrTitle"/>
          </p:nvPr>
        </p:nvSpPr>
        <p:spPr>
          <a:xfrm>
            <a:off x="2757250" y="961350"/>
            <a:ext cx="3629400" cy="32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2757247" y="861970"/>
            <a:ext cx="300900" cy="3009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3509928" y="4757335"/>
            <a:ext cx="213000" cy="213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>
            <a:off x="5494851" y="4374527"/>
            <a:ext cx="413400" cy="413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3"/>
          <p:cNvSpPr/>
          <p:nvPr/>
        </p:nvSpPr>
        <p:spPr>
          <a:xfrm>
            <a:off x="2630450" y="630150"/>
            <a:ext cx="3883200" cy="3883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3"/>
          <p:cNvSpPr/>
          <p:nvPr/>
        </p:nvSpPr>
        <p:spPr>
          <a:xfrm>
            <a:off x="5430350" y="228600"/>
            <a:ext cx="1388100" cy="13881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3"/>
          <p:cNvSpPr/>
          <p:nvPr/>
        </p:nvSpPr>
        <p:spPr>
          <a:xfrm>
            <a:off x="5908250" y="4660825"/>
            <a:ext cx="605400" cy="6054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3"/>
          <p:cNvSpPr/>
          <p:nvPr/>
        </p:nvSpPr>
        <p:spPr>
          <a:xfrm>
            <a:off x="2706650" y="3872629"/>
            <a:ext cx="1097700" cy="10977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3"/>
          <p:cNvSpPr/>
          <p:nvPr/>
        </p:nvSpPr>
        <p:spPr>
          <a:xfrm>
            <a:off x="2081694" y="771271"/>
            <a:ext cx="774600" cy="774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3"/>
          <p:cNvSpPr/>
          <p:nvPr/>
        </p:nvSpPr>
        <p:spPr>
          <a:xfrm>
            <a:off x="6513651" y="1616690"/>
            <a:ext cx="413400" cy="413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3"/>
          <p:cNvSpPr/>
          <p:nvPr/>
        </p:nvSpPr>
        <p:spPr>
          <a:xfrm>
            <a:off x="2420476" y="3612044"/>
            <a:ext cx="336900" cy="3369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3"/>
          <p:cNvSpPr/>
          <p:nvPr/>
        </p:nvSpPr>
        <p:spPr>
          <a:xfrm>
            <a:off x="2362484" y="1670133"/>
            <a:ext cx="213000" cy="213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3"/>
          <p:cNvSpPr/>
          <p:nvPr/>
        </p:nvSpPr>
        <p:spPr>
          <a:xfrm>
            <a:off x="6818461" y="1338692"/>
            <a:ext cx="93900" cy="939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3"/>
          <p:cNvSpPr/>
          <p:nvPr/>
        </p:nvSpPr>
        <p:spPr>
          <a:xfrm>
            <a:off x="6163989" y="4374525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3"/>
          <p:cNvSpPr/>
          <p:nvPr/>
        </p:nvSpPr>
        <p:spPr>
          <a:xfrm>
            <a:off x="2300611" y="990190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0" name="Google Shape;50;p3"/>
          <p:cNvGrpSpPr/>
          <p:nvPr/>
        </p:nvGrpSpPr>
        <p:grpSpPr>
          <a:xfrm>
            <a:off x="3001075" y="4182123"/>
            <a:ext cx="508851" cy="478711"/>
            <a:chOff x="5972700" y="2330200"/>
            <a:chExt cx="411625" cy="387275"/>
          </a:xfrm>
        </p:grpSpPr>
        <p:sp>
          <p:nvSpPr>
            <p:cNvPr id="51" name="Google Shape;51;p3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" name="Google Shape;53;p3"/>
          <p:cNvGrpSpPr/>
          <p:nvPr/>
        </p:nvGrpSpPr>
        <p:grpSpPr>
          <a:xfrm>
            <a:off x="5861768" y="506559"/>
            <a:ext cx="524975" cy="832145"/>
            <a:chOff x="6718575" y="2318625"/>
            <a:chExt cx="256950" cy="407375"/>
          </a:xfrm>
        </p:grpSpPr>
        <p:sp>
          <p:nvSpPr>
            <p:cNvPr id="54" name="Google Shape;54;p3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sp>
        <p:nvSpPr>
          <p:cNvPr id="62" name="Google Shape;62;p3"/>
          <p:cNvSpPr/>
          <p:nvPr/>
        </p:nvSpPr>
        <p:spPr>
          <a:xfrm>
            <a:off x="2757247" y="861970"/>
            <a:ext cx="300900" cy="3009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3"/>
          <p:cNvSpPr/>
          <p:nvPr/>
        </p:nvSpPr>
        <p:spPr>
          <a:xfrm>
            <a:off x="3509928" y="4757335"/>
            <a:ext cx="213000" cy="213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3"/>
          <p:cNvSpPr/>
          <p:nvPr/>
        </p:nvSpPr>
        <p:spPr>
          <a:xfrm>
            <a:off x="5494851" y="4374527"/>
            <a:ext cx="413400" cy="413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3"/>
          <p:cNvSpPr txBox="1">
            <a:spLocks noGrp="1"/>
          </p:cNvSpPr>
          <p:nvPr>
            <p:ph type="ctrTitle"/>
          </p:nvPr>
        </p:nvSpPr>
        <p:spPr>
          <a:xfrm>
            <a:off x="2886100" y="1888150"/>
            <a:ext cx="3371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2BDC7"/>
              </a:buClr>
              <a:buSzPts val="3000"/>
              <a:buNone/>
              <a:defRPr sz="3000">
                <a:solidFill>
                  <a:srgbClr val="02BDC7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2BDC7"/>
              </a:buClr>
              <a:buSzPts val="3000"/>
              <a:buNone/>
              <a:defRPr sz="3000">
                <a:solidFill>
                  <a:srgbClr val="02BDC7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2BDC7"/>
              </a:buClr>
              <a:buSzPts val="3000"/>
              <a:buNone/>
              <a:defRPr sz="3000">
                <a:solidFill>
                  <a:srgbClr val="02BDC7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2BDC7"/>
              </a:buClr>
              <a:buSzPts val="3000"/>
              <a:buNone/>
              <a:defRPr sz="3000">
                <a:solidFill>
                  <a:srgbClr val="02BDC7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2BDC7"/>
              </a:buClr>
              <a:buSzPts val="3000"/>
              <a:buNone/>
              <a:defRPr sz="3000">
                <a:solidFill>
                  <a:srgbClr val="02BDC7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2BDC7"/>
              </a:buClr>
              <a:buSzPts val="3000"/>
              <a:buNone/>
              <a:defRPr sz="3000">
                <a:solidFill>
                  <a:srgbClr val="02BDC7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2BDC7"/>
              </a:buClr>
              <a:buSzPts val="3000"/>
              <a:buNone/>
              <a:defRPr sz="3000">
                <a:solidFill>
                  <a:srgbClr val="02BDC7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2BDC7"/>
              </a:buClr>
              <a:buSzPts val="3000"/>
              <a:buNone/>
              <a:defRPr sz="3000">
                <a:solidFill>
                  <a:srgbClr val="02BDC7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2BDC7"/>
              </a:buClr>
              <a:buSzPts val="3000"/>
              <a:buNone/>
              <a:defRPr sz="3000">
                <a:solidFill>
                  <a:srgbClr val="02BDC7"/>
                </a:solidFill>
              </a:defRPr>
            </a:lvl9pPr>
          </a:lstStyle>
          <a:p>
            <a:endParaRPr/>
          </a:p>
        </p:txBody>
      </p:sp>
      <p:sp>
        <p:nvSpPr>
          <p:cNvPr id="66" name="Google Shape;66;p3"/>
          <p:cNvSpPr txBox="1">
            <a:spLocks noGrp="1"/>
          </p:cNvSpPr>
          <p:nvPr>
            <p:ph type="subTitle" idx="1"/>
          </p:nvPr>
        </p:nvSpPr>
        <p:spPr>
          <a:xfrm>
            <a:off x="2886100" y="2916252"/>
            <a:ext cx="33717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B600"/>
              </a:buClr>
              <a:buSzPts val="2000"/>
              <a:buNone/>
              <a:defRPr>
                <a:solidFill>
                  <a:srgbClr val="FFB600"/>
                </a:solidFill>
              </a:defRPr>
            </a:lvl1pPr>
            <a:lvl2pPr lvl="1" algn="ctr" rtl="0">
              <a:spcBef>
                <a:spcPts val="1000"/>
              </a:spcBef>
              <a:spcAft>
                <a:spcPts val="0"/>
              </a:spcAft>
              <a:buClr>
                <a:srgbClr val="FFB600"/>
              </a:buClr>
              <a:buSzPts val="3000"/>
              <a:buNone/>
              <a:defRPr sz="3000">
                <a:solidFill>
                  <a:srgbClr val="FFB600"/>
                </a:solidFill>
              </a:defRPr>
            </a:lvl2pPr>
            <a:lvl3pPr lvl="2" algn="ctr" rtl="0">
              <a:spcBef>
                <a:spcPts val="1000"/>
              </a:spcBef>
              <a:spcAft>
                <a:spcPts val="0"/>
              </a:spcAft>
              <a:buClr>
                <a:srgbClr val="FFB600"/>
              </a:buClr>
              <a:buSzPts val="3000"/>
              <a:buNone/>
              <a:defRPr sz="3000">
                <a:solidFill>
                  <a:srgbClr val="FFB600"/>
                </a:solidFill>
              </a:defRPr>
            </a:lvl3pPr>
            <a:lvl4pPr lvl="3" algn="ctr" rtl="0">
              <a:spcBef>
                <a:spcPts val="1000"/>
              </a:spcBef>
              <a:spcAft>
                <a:spcPts val="0"/>
              </a:spcAft>
              <a:buClr>
                <a:srgbClr val="FFB600"/>
              </a:buClr>
              <a:buSzPts val="3000"/>
              <a:buNone/>
              <a:defRPr sz="3000">
                <a:solidFill>
                  <a:srgbClr val="FFB600"/>
                </a:solidFill>
              </a:defRPr>
            </a:lvl4pPr>
            <a:lvl5pPr lvl="4" algn="ctr" rtl="0">
              <a:spcBef>
                <a:spcPts val="1000"/>
              </a:spcBef>
              <a:spcAft>
                <a:spcPts val="0"/>
              </a:spcAft>
              <a:buClr>
                <a:srgbClr val="FFB600"/>
              </a:buClr>
              <a:buSzPts val="3000"/>
              <a:buNone/>
              <a:defRPr sz="3000">
                <a:solidFill>
                  <a:srgbClr val="FFB600"/>
                </a:solidFill>
              </a:defRPr>
            </a:lvl5pPr>
            <a:lvl6pPr lvl="5" algn="ctr" rtl="0">
              <a:spcBef>
                <a:spcPts val="1000"/>
              </a:spcBef>
              <a:spcAft>
                <a:spcPts val="0"/>
              </a:spcAft>
              <a:buClr>
                <a:srgbClr val="FFB600"/>
              </a:buClr>
              <a:buSzPts val="3000"/>
              <a:buNone/>
              <a:defRPr sz="3000">
                <a:solidFill>
                  <a:srgbClr val="FFB600"/>
                </a:solidFill>
              </a:defRPr>
            </a:lvl6pPr>
            <a:lvl7pPr lvl="6" algn="ctr" rtl="0">
              <a:spcBef>
                <a:spcPts val="1000"/>
              </a:spcBef>
              <a:spcAft>
                <a:spcPts val="0"/>
              </a:spcAft>
              <a:buClr>
                <a:srgbClr val="FFB600"/>
              </a:buClr>
              <a:buSzPts val="3000"/>
              <a:buNone/>
              <a:defRPr sz="3000">
                <a:solidFill>
                  <a:srgbClr val="FFB600"/>
                </a:solidFill>
              </a:defRPr>
            </a:lvl7pPr>
            <a:lvl8pPr lvl="7" algn="ctr" rtl="0">
              <a:spcBef>
                <a:spcPts val="1000"/>
              </a:spcBef>
              <a:spcAft>
                <a:spcPts val="0"/>
              </a:spcAft>
              <a:buClr>
                <a:srgbClr val="FFB600"/>
              </a:buClr>
              <a:buSzPts val="3000"/>
              <a:buNone/>
              <a:defRPr sz="3000">
                <a:solidFill>
                  <a:srgbClr val="FFB600"/>
                </a:solidFill>
              </a:defRPr>
            </a:lvl8pPr>
            <a:lvl9pPr lvl="8" algn="ctr" rtl="0">
              <a:spcBef>
                <a:spcPts val="1000"/>
              </a:spcBef>
              <a:spcAft>
                <a:spcPts val="1000"/>
              </a:spcAft>
              <a:buClr>
                <a:srgbClr val="FFB600"/>
              </a:buClr>
              <a:buSzPts val="3000"/>
              <a:buNone/>
              <a:defRPr sz="3000">
                <a:solidFill>
                  <a:srgbClr val="FFB600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4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4"/>
          <p:cNvSpPr/>
          <p:nvPr/>
        </p:nvSpPr>
        <p:spPr>
          <a:xfrm>
            <a:off x="3811800" y="-194800"/>
            <a:ext cx="1520400" cy="1520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4"/>
          <p:cNvSpPr/>
          <p:nvPr/>
        </p:nvSpPr>
        <p:spPr>
          <a:xfrm>
            <a:off x="4982150" y="734775"/>
            <a:ext cx="774600" cy="774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4"/>
          <p:cNvSpPr/>
          <p:nvPr/>
        </p:nvSpPr>
        <p:spPr>
          <a:xfrm>
            <a:off x="3469949" y="810973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4"/>
          <p:cNvSpPr/>
          <p:nvPr/>
        </p:nvSpPr>
        <p:spPr>
          <a:xfrm>
            <a:off x="3109875" y="154418"/>
            <a:ext cx="508800" cy="5088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4"/>
          <p:cNvSpPr/>
          <p:nvPr/>
        </p:nvSpPr>
        <p:spPr>
          <a:xfrm>
            <a:off x="5395528" y="-85690"/>
            <a:ext cx="213000" cy="213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4"/>
          <p:cNvSpPr/>
          <p:nvPr/>
        </p:nvSpPr>
        <p:spPr>
          <a:xfrm>
            <a:off x="-140400" y="3784204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4"/>
          <p:cNvSpPr/>
          <p:nvPr/>
        </p:nvSpPr>
        <p:spPr>
          <a:xfrm>
            <a:off x="8079301" y="4416226"/>
            <a:ext cx="879300" cy="8793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4"/>
          <p:cNvSpPr/>
          <p:nvPr/>
        </p:nvSpPr>
        <p:spPr>
          <a:xfrm>
            <a:off x="407150" y="4701449"/>
            <a:ext cx="336900" cy="3369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4"/>
          <p:cNvSpPr/>
          <p:nvPr/>
        </p:nvSpPr>
        <p:spPr>
          <a:xfrm>
            <a:off x="8896576" y="4123321"/>
            <a:ext cx="292800" cy="2928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4"/>
          <p:cNvSpPr/>
          <p:nvPr/>
        </p:nvSpPr>
        <p:spPr>
          <a:xfrm>
            <a:off x="7800547" y="4653308"/>
            <a:ext cx="213000" cy="213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4"/>
          <p:cNvSpPr/>
          <p:nvPr/>
        </p:nvSpPr>
        <p:spPr>
          <a:xfrm>
            <a:off x="8471997" y="4203227"/>
            <a:ext cx="93900" cy="939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4"/>
          <p:cNvSpPr/>
          <p:nvPr/>
        </p:nvSpPr>
        <p:spPr>
          <a:xfrm>
            <a:off x="528659" y="3509275"/>
            <a:ext cx="213000" cy="213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4"/>
          <p:cNvSpPr/>
          <p:nvPr/>
        </p:nvSpPr>
        <p:spPr>
          <a:xfrm>
            <a:off x="8327788" y="4664713"/>
            <a:ext cx="382244" cy="382244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2" name="Google Shape;82;p4"/>
          <p:cNvGrpSpPr/>
          <p:nvPr/>
        </p:nvGrpSpPr>
        <p:grpSpPr>
          <a:xfrm>
            <a:off x="154025" y="4093698"/>
            <a:ext cx="508851" cy="478711"/>
            <a:chOff x="5972700" y="2330200"/>
            <a:chExt cx="411625" cy="387275"/>
          </a:xfrm>
        </p:grpSpPr>
        <p:sp>
          <p:nvSpPr>
            <p:cNvPr id="83" name="Google Shape;83;p4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" name="Google Shape;85;p4"/>
          <p:cNvGrpSpPr/>
          <p:nvPr/>
        </p:nvGrpSpPr>
        <p:grpSpPr>
          <a:xfrm>
            <a:off x="5222963" y="889722"/>
            <a:ext cx="292923" cy="464285"/>
            <a:chOff x="6718575" y="2318625"/>
            <a:chExt cx="256950" cy="407375"/>
          </a:xfrm>
        </p:grpSpPr>
        <p:sp>
          <p:nvSpPr>
            <p:cNvPr id="86" name="Google Shape;86;p4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4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4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4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4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4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4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4" name="Google Shape;94;p4"/>
          <p:cNvSpPr txBox="1">
            <a:spLocks noGrp="1"/>
          </p:cNvSpPr>
          <p:nvPr>
            <p:ph type="body" idx="1"/>
          </p:nvPr>
        </p:nvSpPr>
        <p:spPr>
          <a:xfrm>
            <a:off x="1242275" y="1704600"/>
            <a:ext cx="6659700" cy="819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 algn="ctr" rtl="0">
              <a:spcBef>
                <a:spcPts val="600"/>
              </a:spcBef>
              <a:spcAft>
                <a:spcPts val="0"/>
              </a:spcAft>
              <a:buClr>
                <a:srgbClr val="4A5C65"/>
              </a:buClr>
              <a:buSzPts val="3000"/>
              <a:buChar char="○"/>
              <a:defRPr sz="3000" i="1">
                <a:solidFill>
                  <a:srgbClr val="4A5C65"/>
                </a:solidFill>
              </a:defRPr>
            </a:lvl1pPr>
            <a:lvl2pPr marL="914400" lvl="1" indent="-419100" algn="ctr" rtl="0"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Char char="◦"/>
              <a:defRPr sz="3000" i="1">
                <a:solidFill>
                  <a:srgbClr val="4A5C65"/>
                </a:solidFill>
              </a:defRPr>
            </a:lvl2pPr>
            <a:lvl3pPr marL="1371600" lvl="2" indent="-419100" algn="ctr" rtl="0"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Char char="◦"/>
              <a:defRPr sz="3000" i="1">
                <a:solidFill>
                  <a:srgbClr val="4A5C65"/>
                </a:solidFill>
              </a:defRPr>
            </a:lvl3pPr>
            <a:lvl4pPr marL="1828800" lvl="3" indent="-419100" algn="ctr" rtl="0"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Char char="◦"/>
              <a:defRPr sz="3000" i="1">
                <a:solidFill>
                  <a:srgbClr val="4A5C65"/>
                </a:solidFill>
              </a:defRPr>
            </a:lvl4pPr>
            <a:lvl5pPr marL="2286000" lvl="4" indent="-419100" algn="ctr" rtl="0"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Char char="◦"/>
              <a:defRPr sz="3000" i="1">
                <a:solidFill>
                  <a:srgbClr val="4A5C65"/>
                </a:solidFill>
              </a:defRPr>
            </a:lvl5pPr>
            <a:lvl6pPr marL="2743200" lvl="5" indent="-419100" algn="ctr" rtl="0"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Char char="◦"/>
              <a:defRPr sz="3000" i="1">
                <a:solidFill>
                  <a:srgbClr val="4A5C65"/>
                </a:solidFill>
              </a:defRPr>
            </a:lvl6pPr>
            <a:lvl7pPr marL="3200400" lvl="6" indent="-419100" algn="ctr" rtl="0"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Char char="◦"/>
              <a:defRPr sz="3000" i="1">
                <a:solidFill>
                  <a:srgbClr val="4A5C65"/>
                </a:solidFill>
              </a:defRPr>
            </a:lvl7pPr>
            <a:lvl8pPr marL="3657600" lvl="7" indent="-419100" algn="ctr" rtl="0">
              <a:spcBef>
                <a:spcPts val="1000"/>
              </a:spcBef>
              <a:spcAft>
                <a:spcPts val="0"/>
              </a:spcAft>
              <a:buClr>
                <a:srgbClr val="4A5C65"/>
              </a:buClr>
              <a:buSzPts val="3000"/>
              <a:buChar char="◦"/>
              <a:defRPr sz="3000" i="1">
                <a:solidFill>
                  <a:srgbClr val="4A5C65"/>
                </a:solidFill>
              </a:defRPr>
            </a:lvl8pPr>
            <a:lvl9pPr marL="4114800" lvl="8" indent="-419100" algn="ctr">
              <a:spcBef>
                <a:spcPts val="1000"/>
              </a:spcBef>
              <a:spcAft>
                <a:spcPts val="1000"/>
              </a:spcAft>
              <a:buClr>
                <a:srgbClr val="4A5C65"/>
              </a:buClr>
              <a:buSzPts val="3000"/>
              <a:buChar char="◦"/>
              <a:defRPr sz="3000" i="1">
                <a:solidFill>
                  <a:srgbClr val="4A5C65"/>
                </a:solidFill>
              </a:defRPr>
            </a:lvl9pPr>
          </a:lstStyle>
          <a:p>
            <a:endParaRPr/>
          </a:p>
        </p:txBody>
      </p:sp>
      <p:sp>
        <p:nvSpPr>
          <p:cNvPr id="95" name="Google Shape;95;p4"/>
          <p:cNvSpPr txBox="1"/>
          <p:nvPr/>
        </p:nvSpPr>
        <p:spPr>
          <a:xfrm>
            <a:off x="3593400" y="8930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 b="1">
                <a:solidFill>
                  <a:srgbClr val="FFFFFF"/>
                </a:solidFill>
              </a:rPr>
              <a:t>“</a:t>
            </a:r>
            <a:endParaRPr sz="9600" b="1">
              <a:solidFill>
                <a:srgbClr val="FFFFFF"/>
              </a:solidFill>
            </a:endParaRPr>
          </a:p>
        </p:txBody>
      </p:sp>
      <p:sp>
        <p:nvSpPr>
          <p:cNvPr id="96" name="Google Shape;96;p4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5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rgbClr val="DEE9F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5"/>
          <p:cNvSpPr/>
          <p:nvPr/>
        </p:nvSpPr>
        <p:spPr>
          <a:xfrm>
            <a:off x="-167025" y="559475"/>
            <a:ext cx="2630400" cy="2630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5"/>
          <p:cNvSpPr/>
          <p:nvPr/>
        </p:nvSpPr>
        <p:spPr>
          <a:xfrm>
            <a:off x="1812100" y="271400"/>
            <a:ext cx="1054200" cy="1054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5"/>
          <p:cNvSpPr/>
          <p:nvPr/>
        </p:nvSpPr>
        <p:spPr>
          <a:xfrm>
            <a:off x="1704597" y="-129655"/>
            <a:ext cx="300900" cy="3009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"/>
          <p:cNvSpPr/>
          <p:nvPr/>
        </p:nvSpPr>
        <p:spPr>
          <a:xfrm>
            <a:off x="228600" y="2887250"/>
            <a:ext cx="605400" cy="605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5"/>
          <p:cNvSpPr/>
          <p:nvPr/>
        </p:nvSpPr>
        <p:spPr>
          <a:xfrm>
            <a:off x="1522903" y="316285"/>
            <a:ext cx="213000" cy="213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5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5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5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5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5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5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"/>
          <p:cNvSpPr/>
          <p:nvPr/>
        </p:nvSpPr>
        <p:spPr>
          <a:xfrm>
            <a:off x="91939" y="288725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5"/>
          <p:cNvSpPr/>
          <p:nvPr/>
        </p:nvSpPr>
        <p:spPr>
          <a:xfrm>
            <a:off x="8726411" y="3200065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2" name="Google Shape;112;p5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113" name="Google Shape;113;p5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5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" name="Google Shape;115;p5"/>
          <p:cNvGrpSpPr/>
          <p:nvPr/>
        </p:nvGrpSpPr>
        <p:grpSpPr>
          <a:xfrm>
            <a:off x="2139871" y="482540"/>
            <a:ext cx="398658" cy="631920"/>
            <a:chOff x="6718575" y="2318625"/>
            <a:chExt cx="256950" cy="407375"/>
          </a:xfrm>
        </p:grpSpPr>
        <p:sp>
          <p:nvSpPr>
            <p:cNvPr id="116" name="Google Shape;116;p5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5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5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5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5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5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5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5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4" name="Google Shape;124;p5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5"/>
          <p:cNvSpPr txBox="1">
            <a:spLocks noGrp="1"/>
          </p:cNvSpPr>
          <p:nvPr>
            <p:ph type="body" idx="1"/>
          </p:nvPr>
        </p:nvSpPr>
        <p:spPr>
          <a:xfrm>
            <a:off x="2901875" y="1033400"/>
            <a:ext cx="5292300" cy="3267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○"/>
              <a:defRPr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◦"/>
              <a:defRPr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◦"/>
              <a:defRPr/>
            </a:lvl9pPr>
          </a:lstStyle>
          <a:p>
            <a:endParaRPr/>
          </a:p>
        </p:txBody>
      </p:sp>
      <p:sp>
        <p:nvSpPr>
          <p:cNvPr id="126" name="Google Shape;126;p5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rgbClr val="DEE9F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6"/>
          <p:cNvSpPr/>
          <p:nvPr/>
        </p:nvSpPr>
        <p:spPr>
          <a:xfrm>
            <a:off x="-167025" y="559475"/>
            <a:ext cx="2630400" cy="2630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6"/>
          <p:cNvSpPr/>
          <p:nvPr/>
        </p:nvSpPr>
        <p:spPr>
          <a:xfrm>
            <a:off x="1812100" y="271400"/>
            <a:ext cx="1054200" cy="1054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6"/>
          <p:cNvSpPr/>
          <p:nvPr/>
        </p:nvSpPr>
        <p:spPr>
          <a:xfrm>
            <a:off x="1704597" y="-129655"/>
            <a:ext cx="300900" cy="3009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6"/>
          <p:cNvSpPr/>
          <p:nvPr/>
        </p:nvSpPr>
        <p:spPr>
          <a:xfrm>
            <a:off x="228600" y="2887250"/>
            <a:ext cx="605400" cy="605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6"/>
          <p:cNvSpPr/>
          <p:nvPr/>
        </p:nvSpPr>
        <p:spPr>
          <a:xfrm>
            <a:off x="1522903" y="316285"/>
            <a:ext cx="213000" cy="213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6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6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6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6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6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6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6"/>
          <p:cNvSpPr/>
          <p:nvPr/>
        </p:nvSpPr>
        <p:spPr>
          <a:xfrm>
            <a:off x="91939" y="288725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6"/>
          <p:cNvSpPr/>
          <p:nvPr/>
        </p:nvSpPr>
        <p:spPr>
          <a:xfrm>
            <a:off x="8726411" y="3200065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2" name="Google Shape;142;p6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143" name="Google Shape;143;p6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6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5" name="Google Shape;145;p6"/>
          <p:cNvGrpSpPr/>
          <p:nvPr/>
        </p:nvGrpSpPr>
        <p:grpSpPr>
          <a:xfrm>
            <a:off x="2139871" y="482540"/>
            <a:ext cx="398658" cy="631920"/>
            <a:chOff x="6718575" y="2318625"/>
            <a:chExt cx="256950" cy="407375"/>
          </a:xfrm>
        </p:grpSpPr>
        <p:sp>
          <p:nvSpPr>
            <p:cNvPr id="146" name="Google Shape;146;p6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6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6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6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6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6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6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6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4" name="Google Shape;154;p6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6"/>
          <p:cNvSpPr txBox="1">
            <a:spLocks noGrp="1"/>
          </p:cNvSpPr>
          <p:nvPr>
            <p:ph type="body" idx="1"/>
          </p:nvPr>
        </p:nvSpPr>
        <p:spPr>
          <a:xfrm>
            <a:off x="2830925" y="1200150"/>
            <a:ext cx="2516400" cy="3120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1pPr>
            <a:lvl2pPr marL="914400" lvl="1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2pPr>
            <a:lvl3pPr marL="1371600" lvl="2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3pPr>
            <a:lvl4pPr marL="1828800" lvl="3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4pPr>
            <a:lvl5pPr marL="2286000" lvl="4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5pPr>
            <a:lvl6pPr marL="2743200" lvl="5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6pPr>
            <a:lvl7pPr marL="3200400" lvl="6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7pPr>
            <a:lvl8pPr marL="3657600" lvl="7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8pPr>
            <a:lvl9pPr marL="4114800" lvl="8" indent="-342900">
              <a:spcBef>
                <a:spcPts val="1000"/>
              </a:spcBef>
              <a:spcAft>
                <a:spcPts val="1000"/>
              </a:spcAft>
              <a:buSzPts val="1800"/>
              <a:buChar char="◦"/>
              <a:defRPr sz="1800"/>
            </a:lvl9pPr>
          </a:lstStyle>
          <a:p>
            <a:endParaRPr/>
          </a:p>
        </p:txBody>
      </p:sp>
      <p:sp>
        <p:nvSpPr>
          <p:cNvPr id="156" name="Google Shape;156;p6"/>
          <p:cNvSpPr txBox="1">
            <a:spLocks noGrp="1"/>
          </p:cNvSpPr>
          <p:nvPr>
            <p:ph type="body" idx="2"/>
          </p:nvPr>
        </p:nvSpPr>
        <p:spPr>
          <a:xfrm>
            <a:off x="5651044" y="1200150"/>
            <a:ext cx="2671500" cy="3120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1pPr>
            <a:lvl2pPr marL="914400" lvl="1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2pPr>
            <a:lvl3pPr marL="1371600" lvl="2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3pPr>
            <a:lvl4pPr marL="1828800" lvl="3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4pPr>
            <a:lvl5pPr marL="2286000" lvl="4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5pPr>
            <a:lvl6pPr marL="2743200" lvl="5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6pPr>
            <a:lvl7pPr marL="3200400" lvl="6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7pPr>
            <a:lvl8pPr marL="3657600" lvl="7" indent="-342900">
              <a:spcBef>
                <a:spcPts val="1000"/>
              </a:spcBef>
              <a:spcAft>
                <a:spcPts val="0"/>
              </a:spcAft>
              <a:buSzPts val="1800"/>
              <a:buChar char="◦"/>
              <a:defRPr sz="1800"/>
            </a:lvl8pPr>
            <a:lvl9pPr marL="4114800" lvl="8" indent="-342900">
              <a:spcBef>
                <a:spcPts val="1000"/>
              </a:spcBef>
              <a:spcAft>
                <a:spcPts val="1000"/>
              </a:spcAft>
              <a:buSzPts val="1800"/>
              <a:buChar char="◦"/>
              <a:defRPr sz="1800"/>
            </a:lvl9pPr>
          </a:lstStyle>
          <a:p>
            <a:endParaRPr/>
          </a:p>
        </p:txBody>
      </p:sp>
      <p:sp>
        <p:nvSpPr>
          <p:cNvPr id="157" name="Google Shape;157;p6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7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rgbClr val="DEE9F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7"/>
          <p:cNvSpPr/>
          <p:nvPr/>
        </p:nvSpPr>
        <p:spPr>
          <a:xfrm>
            <a:off x="-167025" y="559475"/>
            <a:ext cx="2630400" cy="2630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7"/>
          <p:cNvSpPr/>
          <p:nvPr/>
        </p:nvSpPr>
        <p:spPr>
          <a:xfrm>
            <a:off x="1812100" y="271400"/>
            <a:ext cx="1054200" cy="1054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7"/>
          <p:cNvSpPr/>
          <p:nvPr/>
        </p:nvSpPr>
        <p:spPr>
          <a:xfrm>
            <a:off x="1704597" y="-129655"/>
            <a:ext cx="300900" cy="3009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7"/>
          <p:cNvSpPr/>
          <p:nvPr/>
        </p:nvSpPr>
        <p:spPr>
          <a:xfrm>
            <a:off x="228600" y="2887250"/>
            <a:ext cx="605400" cy="605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7"/>
          <p:cNvSpPr/>
          <p:nvPr/>
        </p:nvSpPr>
        <p:spPr>
          <a:xfrm>
            <a:off x="1522903" y="316285"/>
            <a:ext cx="213000" cy="213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7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7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7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7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7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7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7"/>
          <p:cNvSpPr/>
          <p:nvPr/>
        </p:nvSpPr>
        <p:spPr>
          <a:xfrm>
            <a:off x="91939" y="288725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7"/>
          <p:cNvSpPr/>
          <p:nvPr/>
        </p:nvSpPr>
        <p:spPr>
          <a:xfrm>
            <a:off x="8726411" y="3200065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3" name="Google Shape;173;p7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174" name="Google Shape;174;p7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7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6" name="Google Shape;176;p7"/>
          <p:cNvGrpSpPr/>
          <p:nvPr/>
        </p:nvGrpSpPr>
        <p:grpSpPr>
          <a:xfrm>
            <a:off x="2139871" y="482540"/>
            <a:ext cx="398658" cy="631920"/>
            <a:chOff x="6718575" y="2318625"/>
            <a:chExt cx="256950" cy="407375"/>
          </a:xfrm>
        </p:grpSpPr>
        <p:sp>
          <p:nvSpPr>
            <p:cNvPr id="177" name="Google Shape;177;p7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7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7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7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7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7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7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7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5" name="Google Shape;185;p7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7"/>
          <p:cNvSpPr txBox="1">
            <a:spLocks noGrp="1"/>
          </p:cNvSpPr>
          <p:nvPr>
            <p:ph type="body" idx="1"/>
          </p:nvPr>
        </p:nvSpPr>
        <p:spPr>
          <a:xfrm>
            <a:off x="2683000" y="1428750"/>
            <a:ext cx="1858800" cy="273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 rtl="0">
              <a:spcBef>
                <a:spcPts val="600"/>
              </a:spcBef>
              <a:spcAft>
                <a:spcPts val="0"/>
              </a:spcAft>
              <a:buSzPts val="1300"/>
              <a:buChar char="○"/>
              <a:defRPr sz="1300"/>
            </a:lvl1pPr>
            <a:lvl2pPr marL="914400" lvl="1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2pPr>
            <a:lvl3pPr marL="1371600" lvl="2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3pPr>
            <a:lvl4pPr marL="1828800" lvl="3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4pPr>
            <a:lvl5pPr marL="2286000" lvl="4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5pPr>
            <a:lvl6pPr marL="2743200" lvl="5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6pPr>
            <a:lvl7pPr marL="3200400" lvl="6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7pPr>
            <a:lvl8pPr marL="3657600" lvl="7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8pPr>
            <a:lvl9pPr marL="4114800" lvl="8" indent="-311150" rtl="0">
              <a:spcBef>
                <a:spcPts val="1000"/>
              </a:spcBef>
              <a:spcAft>
                <a:spcPts val="1000"/>
              </a:spcAft>
              <a:buSzPts val="1300"/>
              <a:buChar char="◦"/>
              <a:defRPr sz="1300"/>
            </a:lvl9pPr>
          </a:lstStyle>
          <a:p>
            <a:endParaRPr/>
          </a:p>
        </p:txBody>
      </p:sp>
      <p:sp>
        <p:nvSpPr>
          <p:cNvPr id="187" name="Google Shape;187;p7"/>
          <p:cNvSpPr txBox="1">
            <a:spLocks noGrp="1"/>
          </p:cNvSpPr>
          <p:nvPr>
            <p:ph type="body" idx="2"/>
          </p:nvPr>
        </p:nvSpPr>
        <p:spPr>
          <a:xfrm>
            <a:off x="4637114" y="1428750"/>
            <a:ext cx="1858800" cy="273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 rtl="0">
              <a:spcBef>
                <a:spcPts val="600"/>
              </a:spcBef>
              <a:spcAft>
                <a:spcPts val="0"/>
              </a:spcAft>
              <a:buSzPts val="1300"/>
              <a:buChar char="○"/>
              <a:defRPr sz="1300"/>
            </a:lvl1pPr>
            <a:lvl2pPr marL="914400" lvl="1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2pPr>
            <a:lvl3pPr marL="1371600" lvl="2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3pPr>
            <a:lvl4pPr marL="1828800" lvl="3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4pPr>
            <a:lvl5pPr marL="2286000" lvl="4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5pPr>
            <a:lvl6pPr marL="2743200" lvl="5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6pPr>
            <a:lvl7pPr marL="3200400" lvl="6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7pPr>
            <a:lvl8pPr marL="3657600" lvl="7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8pPr>
            <a:lvl9pPr marL="4114800" lvl="8" indent="-311150" rtl="0">
              <a:spcBef>
                <a:spcPts val="1000"/>
              </a:spcBef>
              <a:spcAft>
                <a:spcPts val="1000"/>
              </a:spcAft>
              <a:buSzPts val="1300"/>
              <a:buChar char="◦"/>
              <a:defRPr sz="1300"/>
            </a:lvl9pPr>
          </a:lstStyle>
          <a:p>
            <a:endParaRPr/>
          </a:p>
        </p:txBody>
      </p:sp>
      <p:sp>
        <p:nvSpPr>
          <p:cNvPr id="188" name="Google Shape;188;p7"/>
          <p:cNvSpPr txBox="1">
            <a:spLocks noGrp="1"/>
          </p:cNvSpPr>
          <p:nvPr>
            <p:ph type="body" idx="3"/>
          </p:nvPr>
        </p:nvSpPr>
        <p:spPr>
          <a:xfrm>
            <a:off x="6591228" y="1428750"/>
            <a:ext cx="1858800" cy="273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 rtl="0">
              <a:spcBef>
                <a:spcPts val="600"/>
              </a:spcBef>
              <a:spcAft>
                <a:spcPts val="0"/>
              </a:spcAft>
              <a:buSzPts val="1300"/>
              <a:buChar char="○"/>
              <a:defRPr sz="1300"/>
            </a:lvl1pPr>
            <a:lvl2pPr marL="914400" lvl="1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2pPr>
            <a:lvl3pPr marL="1371600" lvl="2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3pPr>
            <a:lvl4pPr marL="1828800" lvl="3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4pPr>
            <a:lvl5pPr marL="2286000" lvl="4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5pPr>
            <a:lvl6pPr marL="2743200" lvl="5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6pPr>
            <a:lvl7pPr marL="3200400" lvl="6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7pPr>
            <a:lvl8pPr marL="3657600" lvl="7" indent="-311150" rtl="0">
              <a:spcBef>
                <a:spcPts val="1000"/>
              </a:spcBef>
              <a:spcAft>
                <a:spcPts val="0"/>
              </a:spcAft>
              <a:buSzPts val="1300"/>
              <a:buChar char="◦"/>
              <a:defRPr sz="1300"/>
            </a:lvl8pPr>
            <a:lvl9pPr marL="4114800" lvl="8" indent="-311150" rtl="0">
              <a:spcBef>
                <a:spcPts val="1000"/>
              </a:spcBef>
              <a:spcAft>
                <a:spcPts val="1000"/>
              </a:spcAft>
              <a:buSzPts val="1300"/>
              <a:buChar char="◦"/>
              <a:defRPr sz="1300"/>
            </a:lvl9pPr>
          </a:lstStyle>
          <a:p>
            <a:endParaRPr/>
          </a:p>
        </p:txBody>
      </p:sp>
      <p:sp>
        <p:nvSpPr>
          <p:cNvPr id="189" name="Google Shape;189;p7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Aqua">
  <p:cSld name="BLANK_1"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2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12"/>
          <p:cNvSpPr/>
          <p:nvPr/>
        </p:nvSpPr>
        <p:spPr>
          <a:xfrm>
            <a:off x="-117275" y="847257"/>
            <a:ext cx="605400" cy="605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12"/>
          <p:cNvSpPr/>
          <p:nvPr/>
        </p:nvSpPr>
        <p:spPr>
          <a:xfrm>
            <a:off x="217850" y="171250"/>
            <a:ext cx="1054200" cy="1054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12"/>
          <p:cNvSpPr/>
          <p:nvPr/>
        </p:nvSpPr>
        <p:spPr>
          <a:xfrm>
            <a:off x="1156976" y="-137274"/>
            <a:ext cx="398700" cy="3987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12"/>
          <p:cNvSpPr/>
          <p:nvPr/>
        </p:nvSpPr>
        <p:spPr>
          <a:xfrm>
            <a:off x="1397225" y="337514"/>
            <a:ext cx="136800" cy="1368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12"/>
          <p:cNvSpPr/>
          <p:nvPr/>
        </p:nvSpPr>
        <p:spPr>
          <a:xfrm>
            <a:off x="488128" y="1334485"/>
            <a:ext cx="213000" cy="213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12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12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12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12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p12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12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12"/>
          <p:cNvSpPr/>
          <p:nvPr/>
        </p:nvSpPr>
        <p:spPr>
          <a:xfrm>
            <a:off x="258289" y="157710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5" name="Google Shape;315;p12"/>
          <p:cNvSpPr/>
          <p:nvPr/>
        </p:nvSpPr>
        <p:spPr>
          <a:xfrm>
            <a:off x="8726411" y="3200065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6" name="Google Shape;316;p12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317" name="Google Shape;317;p12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1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9" name="Google Shape;319;p12"/>
          <p:cNvGrpSpPr/>
          <p:nvPr/>
        </p:nvGrpSpPr>
        <p:grpSpPr>
          <a:xfrm>
            <a:off x="545621" y="382390"/>
            <a:ext cx="398658" cy="631920"/>
            <a:chOff x="6718575" y="2318625"/>
            <a:chExt cx="256950" cy="407375"/>
          </a:xfrm>
        </p:grpSpPr>
        <p:sp>
          <p:nvSpPr>
            <p:cNvPr id="320" name="Google Shape;320;p12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12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12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12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12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12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1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1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8" name="Google Shape;328;p12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Yellow">
  <p:cSld name="BLANK_1_1"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13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13"/>
          <p:cNvSpPr/>
          <p:nvPr/>
        </p:nvSpPr>
        <p:spPr>
          <a:xfrm>
            <a:off x="-117275" y="847257"/>
            <a:ext cx="605400" cy="605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13"/>
          <p:cNvSpPr/>
          <p:nvPr/>
        </p:nvSpPr>
        <p:spPr>
          <a:xfrm>
            <a:off x="217850" y="171250"/>
            <a:ext cx="1054200" cy="1054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13"/>
          <p:cNvSpPr/>
          <p:nvPr/>
        </p:nvSpPr>
        <p:spPr>
          <a:xfrm>
            <a:off x="1156976" y="-137274"/>
            <a:ext cx="398700" cy="3987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13"/>
          <p:cNvSpPr/>
          <p:nvPr/>
        </p:nvSpPr>
        <p:spPr>
          <a:xfrm>
            <a:off x="1397225" y="337514"/>
            <a:ext cx="136800" cy="1368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13"/>
          <p:cNvSpPr/>
          <p:nvPr/>
        </p:nvSpPr>
        <p:spPr>
          <a:xfrm>
            <a:off x="488128" y="1334485"/>
            <a:ext cx="213000" cy="213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13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13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13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13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13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Google Shape;341;p13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p13"/>
          <p:cNvSpPr/>
          <p:nvPr/>
        </p:nvSpPr>
        <p:spPr>
          <a:xfrm>
            <a:off x="258289" y="157710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Google Shape;343;p13"/>
          <p:cNvSpPr/>
          <p:nvPr/>
        </p:nvSpPr>
        <p:spPr>
          <a:xfrm>
            <a:off x="8726411" y="3200065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44" name="Google Shape;344;p13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345" name="Google Shape;345;p13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13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7" name="Google Shape;347;p13"/>
          <p:cNvGrpSpPr/>
          <p:nvPr/>
        </p:nvGrpSpPr>
        <p:grpSpPr>
          <a:xfrm>
            <a:off x="545621" y="382390"/>
            <a:ext cx="398658" cy="631920"/>
            <a:chOff x="6718575" y="2318625"/>
            <a:chExt cx="256950" cy="407375"/>
          </a:xfrm>
        </p:grpSpPr>
        <p:sp>
          <p:nvSpPr>
            <p:cNvPr id="348" name="Google Shape;348;p13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13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13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13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13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13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13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1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6" name="Google Shape;356;p13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Magenta">
  <p:cSld name="BLANK_1_1_1"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14"/>
          <p:cNvSpPr/>
          <p:nvPr/>
        </p:nvSpPr>
        <p:spPr>
          <a:xfrm>
            <a:off x="407150" y="407075"/>
            <a:ext cx="8329800" cy="4329300"/>
          </a:xfrm>
          <a:prstGeom prst="rect">
            <a:avLst/>
          </a:prstGeom>
          <a:solidFill>
            <a:srgbClr val="FC406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14"/>
          <p:cNvSpPr/>
          <p:nvPr/>
        </p:nvSpPr>
        <p:spPr>
          <a:xfrm>
            <a:off x="217850" y="171250"/>
            <a:ext cx="1054200" cy="1054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14"/>
          <p:cNvSpPr/>
          <p:nvPr/>
        </p:nvSpPr>
        <p:spPr>
          <a:xfrm>
            <a:off x="1156976" y="-137274"/>
            <a:ext cx="398700" cy="3987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14"/>
          <p:cNvSpPr/>
          <p:nvPr/>
        </p:nvSpPr>
        <p:spPr>
          <a:xfrm>
            <a:off x="1397225" y="337514"/>
            <a:ext cx="136800" cy="1368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14"/>
          <p:cNvSpPr/>
          <p:nvPr/>
        </p:nvSpPr>
        <p:spPr>
          <a:xfrm>
            <a:off x="488128" y="1334485"/>
            <a:ext cx="213000" cy="213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3" name="Google Shape;363;p14"/>
          <p:cNvSpPr/>
          <p:nvPr/>
        </p:nvSpPr>
        <p:spPr>
          <a:xfrm>
            <a:off x="7847950" y="4168079"/>
            <a:ext cx="1097700" cy="10977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14"/>
          <p:cNvSpPr/>
          <p:nvPr/>
        </p:nvSpPr>
        <p:spPr>
          <a:xfrm>
            <a:off x="8507494" y="2981146"/>
            <a:ext cx="774600" cy="774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" name="Google Shape;365;p14"/>
          <p:cNvSpPr/>
          <p:nvPr/>
        </p:nvSpPr>
        <p:spPr>
          <a:xfrm>
            <a:off x="8094101" y="3973940"/>
            <a:ext cx="413400" cy="4134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14"/>
          <p:cNvSpPr/>
          <p:nvPr/>
        </p:nvSpPr>
        <p:spPr>
          <a:xfrm>
            <a:off x="8622049" y="3872635"/>
            <a:ext cx="213000" cy="213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14"/>
          <p:cNvSpPr/>
          <p:nvPr/>
        </p:nvSpPr>
        <p:spPr>
          <a:xfrm>
            <a:off x="7550022" y="4801658"/>
            <a:ext cx="213000" cy="213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14"/>
          <p:cNvSpPr/>
          <p:nvPr/>
        </p:nvSpPr>
        <p:spPr>
          <a:xfrm>
            <a:off x="7325661" y="4674667"/>
            <a:ext cx="93900" cy="939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p14"/>
          <p:cNvSpPr/>
          <p:nvPr/>
        </p:nvSpPr>
        <p:spPr>
          <a:xfrm>
            <a:off x="258289" y="1577100"/>
            <a:ext cx="93900" cy="939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14"/>
          <p:cNvSpPr/>
          <p:nvPr/>
        </p:nvSpPr>
        <p:spPr>
          <a:xfrm>
            <a:off x="8726411" y="3200065"/>
            <a:ext cx="336767" cy="336767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C406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71" name="Google Shape;371;p14"/>
          <p:cNvGrpSpPr/>
          <p:nvPr/>
        </p:nvGrpSpPr>
        <p:grpSpPr>
          <a:xfrm>
            <a:off x="8142375" y="4477573"/>
            <a:ext cx="508851" cy="478711"/>
            <a:chOff x="5972700" y="2330200"/>
            <a:chExt cx="411625" cy="387275"/>
          </a:xfrm>
        </p:grpSpPr>
        <p:sp>
          <p:nvSpPr>
            <p:cNvPr id="372" name="Google Shape;372;p14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14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4" name="Google Shape;374;p14"/>
          <p:cNvGrpSpPr/>
          <p:nvPr/>
        </p:nvGrpSpPr>
        <p:grpSpPr>
          <a:xfrm>
            <a:off x="545621" y="382390"/>
            <a:ext cx="398658" cy="631920"/>
            <a:chOff x="6718575" y="2318625"/>
            <a:chExt cx="256950" cy="407375"/>
          </a:xfrm>
        </p:grpSpPr>
        <p:sp>
          <p:nvSpPr>
            <p:cNvPr id="375" name="Google Shape;375;p14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14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14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14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14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14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14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14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83" name="Google Shape;383;p14"/>
          <p:cNvSpPr/>
          <p:nvPr/>
        </p:nvSpPr>
        <p:spPr>
          <a:xfrm>
            <a:off x="-117275" y="847257"/>
            <a:ext cx="605400" cy="605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4" name="Google Shape;384;p14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2901875" y="1033400"/>
            <a:ext cx="5292300" cy="32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○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Clr>
                <a:srgbClr val="A6BCC9"/>
              </a:buClr>
              <a:buSzPts val="2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Clr>
                <a:srgbClr val="A6BCC9"/>
              </a:buClr>
              <a:buSzPts val="2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>
                <a:solidFill>
                  <a:srgbClr val="A6BCC9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algn="r">
              <a:buNone/>
              <a:defRPr sz="1200">
                <a:solidFill>
                  <a:srgbClr val="A6BCC9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 algn="r">
              <a:buNone/>
              <a:defRPr sz="1200">
                <a:solidFill>
                  <a:srgbClr val="A6BCC9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 algn="r">
              <a:buNone/>
              <a:defRPr sz="1200">
                <a:solidFill>
                  <a:srgbClr val="A6BCC9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 algn="r">
              <a:buNone/>
              <a:defRPr sz="1200">
                <a:solidFill>
                  <a:srgbClr val="A6BCC9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 algn="r">
              <a:buNone/>
              <a:defRPr sz="1200">
                <a:solidFill>
                  <a:srgbClr val="A6BCC9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 algn="r">
              <a:buNone/>
              <a:defRPr sz="1200">
                <a:solidFill>
                  <a:srgbClr val="A6BCC9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 algn="r">
              <a:buNone/>
              <a:defRPr sz="1200">
                <a:solidFill>
                  <a:srgbClr val="A6BCC9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 algn="r">
              <a:buNone/>
              <a:defRPr sz="1200">
                <a:solidFill>
                  <a:srgbClr val="A6BCC9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8" r:id="rId7"/>
    <p:sldLayoutId id="2147483659" r:id="rId8"/>
    <p:sldLayoutId id="2147483660" r:id="rId9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15"/>
          <p:cNvSpPr txBox="1">
            <a:spLocks noGrp="1"/>
          </p:cNvSpPr>
          <p:nvPr>
            <p:ph type="ctrTitle"/>
          </p:nvPr>
        </p:nvSpPr>
        <p:spPr>
          <a:xfrm>
            <a:off x="2544598" y="950717"/>
            <a:ext cx="4302769" cy="32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dirty="0" smtClean="0">
                <a:solidFill>
                  <a:srgbClr val="FF0000"/>
                </a:solidFill>
              </a:rPr>
              <a:t>Nombre del </a:t>
            </a:r>
            <a:br>
              <a:rPr lang="es-CL" sz="3200" dirty="0" smtClean="0">
                <a:solidFill>
                  <a:srgbClr val="FF0000"/>
                </a:solidFill>
              </a:rPr>
            </a:br>
            <a:r>
              <a:rPr lang="es-CL" sz="3200" dirty="0" smtClean="0">
                <a:solidFill>
                  <a:srgbClr val="FF0000"/>
                </a:solidFill>
              </a:rPr>
              <a:t>producto </a:t>
            </a:r>
            <a:br>
              <a:rPr lang="es-CL" sz="3200" dirty="0" smtClean="0">
                <a:solidFill>
                  <a:srgbClr val="FF0000"/>
                </a:solidFill>
              </a:rPr>
            </a:br>
            <a:r>
              <a:rPr lang="es-CL" sz="3200" dirty="0" smtClean="0">
                <a:solidFill>
                  <a:srgbClr val="FF0000"/>
                </a:solidFill>
              </a:rPr>
              <a:t/>
            </a:r>
            <a:br>
              <a:rPr lang="es-CL" sz="3200" dirty="0" smtClean="0">
                <a:solidFill>
                  <a:srgbClr val="FF0000"/>
                </a:solidFill>
              </a:rPr>
            </a:br>
            <a:r>
              <a:rPr lang="es-CL" sz="3200" dirty="0" smtClean="0">
                <a:solidFill>
                  <a:srgbClr val="FF0000"/>
                </a:solidFill>
              </a:rPr>
              <a:t>Nombre del estudiante</a:t>
            </a:r>
            <a:endParaRPr sz="3200" dirty="0">
              <a:solidFill>
                <a:srgbClr val="FF0000"/>
              </a:solidFill>
            </a:endParaRPr>
          </a:p>
        </p:txBody>
      </p:sp>
      <p:pic>
        <p:nvPicPr>
          <p:cNvPr id="3" name="Imagen 2" descr="LA POESIA PUERTA DE LA CREATIVIDAD: DESCRIPCIÓN GENERAL DEL ...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52" y="210516"/>
            <a:ext cx="1627651" cy="18956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39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4. Precio del producto</a:t>
            </a:r>
            <a:endParaRPr dirty="0"/>
          </a:p>
        </p:txBody>
      </p:sp>
      <p:sp>
        <p:nvSpPr>
          <p:cNvPr id="601" name="Google Shape;601;p39"/>
          <p:cNvSpPr txBox="1">
            <a:spLocks noGrp="1"/>
          </p:cNvSpPr>
          <p:nvPr>
            <p:ph type="body" idx="1"/>
          </p:nvPr>
        </p:nvSpPr>
        <p:spPr>
          <a:xfrm>
            <a:off x="2901875" y="1033400"/>
            <a:ext cx="5292300" cy="326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CL" sz="2400" dirty="0" smtClean="0">
                <a:solidFill>
                  <a:srgbClr val="FF0000"/>
                </a:solidFill>
              </a:rPr>
              <a:t>Aquí el precio del producto y la explicación del motivo por el cual deciden aplicar ese precio</a:t>
            </a:r>
            <a:endParaRPr sz="2400" dirty="0">
              <a:solidFill>
                <a:srgbClr val="FF0000"/>
              </a:solidFill>
            </a:endParaRPr>
          </a:p>
        </p:txBody>
      </p:sp>
      <p:sp>
        <p:nvSpPr>
          <p:cNvPr id="602" name="Google Shape;602;p39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21"/>
          <p:cNvSpPr txBox="1">
            <a:spLocks noGrp="1"/>
          </p:cNvSpPr>
          <p:nvPr>
            <p:ph type="ctrTitle" idx="4294967295"/>
          </p:nvPr>
        </p:nvSpPr>
        <p:spPr>
          <a:xfrm>
            <a:off x="2309335" y="1306177"/>
            <a:ext cx="47331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 smtClean="0"/>
              <a:t>Variable Promoción </a:t>
            </a:r>
            <a:endParaRPr sz="6000" dirty="0"/>
          </a:p>
        </p:txBody>
      </p:sp>
      <p:sp>
        <p:nvSpPr>
          <p:cNvPr id="445" name="Google Shape;445;p21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22"/>
          <p:cNvSpPr txBox="1">
            <a:spLocks noGrp="1"/>
          </p:cNvSpPr>
          <p:nvPr>
            <p:ph type="body" idx="1"/>
          </p:nvPr>
        </p:nvSpPr>
        <p:spPr>
          <a:xfrm>
            <a:off x="2830925" y="1200150"/>
            <a:ext cx="2516400" cy="312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CL" b="1" dirty="0" smtClean="0">
                <a:solidFill>
                  <a:srgbClr val="FF0000"/>
                </a:solidFill>
              </a:rPr>
              <a:t>Aquí la publicidad diseñada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451" name="Google Shape;451;p22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Elementos de publicidad</a:t>
            </a:r>
            <a:endParaRPr dirty="0"/>
          </a:p>
        </p:txBody>
      </p:sp>
      <p:sp>
        <p:nvSpPr>
          <p:cNvPr id="453" name="Google Shape;453;p22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23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Promoción en ventas </a:t>
            </a:r>
            <a:endParaRPr dirty="0"/>
          </a:p>
        </p:txBody>
      </p:sp>
      <p:sp>
        <p:nvSpPr>
          <p:cNvPr id="459" name="Google Shape;459;p23"/>
          <p:cNvSpPr txBox="1">
            <a:spLocks noGrp="1"/>
          </p:cNvSpPr>
          <p:nvPr>
            <p:ph type="body" idx="1"/>
          </p:nvPr>
        </p:nvSpPr>
        <p:spPr>
          <a:xfrm>
            <a:off x="2683000" y="1428750"/>
            <a:ext cx="1858800" cy="27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CL" b="1" dirty="0" smtClean="0">
                <a:solidFill>
                  <a:srgbClr val="FF0000"/>
                </a:solidFill>
              </a:rPr>
              <a:t>Aquí las promociones en ventas a utilizar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462" name="Google Shape;462;p23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sp>
        <p:nvSpPr>
          <p:cNvPr id="2" name="Marcador de texto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s-C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17"/>
          <p:cNvSpPr txBox="1">
            <a:spLocks noGrp="1"/>
          </p:cNvSpPr>
          <p:nvPr>
            <p:ph type="subTitle" idx="4294967295"/>
          </p:nvPr>
        </p:nvSpPr>
        <p:spPr>
          <a:xfrm>
            <a:off x="914399" y="2131936"/>
            <a:ext cx="6593700" cy="176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CL" sz="3600" dirty="0" smtClean="0">
                <a:solidFill>
                  <a:srgbClr val="FFFFFF"/>
                </a:solidFill>
              </a:rPr>
              <a:t>Producto</a:t>
            </a:r>
            <a:endParaRPr sz="3600" dirty="0">
              <a:solidFill>
                <a:srgbClr val="FFFFFF"/>
              </a:solidFill>
            </a:endParaRPr>
          </a:p>
        </p:txBody>
      </p:sp>
      <p:sp>
        <p:nvSpPr>
          <p:cNvPr id="406" name="Google Shape;406;p17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2886100" y="2260290"/>
            <a:ext cx="3371700" cy="1159800"/>
          </a:xfrm>
        </p:spPr>
        <p:txBody>
          <a:bodyPr/>
          <a:lstStyle/>
          <a:p>
            <a:r>
              <a:rPr lang="es-CL" dirty="0" smtClean="0"/>
              <a:t>Imagen del producto</a:t>
            </a:r>
            <a:br>
              <a:rPr lang="es-CL" dirty="0" smtClean="0"/>
            </a:br>
            <a:r>
              <a:rPr lang="es-CL" sz="2400" dirty="0" smtClean="0">
                <a:solidFill>
                  <a:srgbClr val="FF0000"/>
                </a:solidFill>
              </a:rPr>
              <a:t>Una foto o imagen representativa del producto</a:t>
            </a:r>
            <a:endParaRPr lang="es-CO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19"/>
          <p:cNvSpPr txBox="1">
            <a:spLocks noGrp="1"/>
          </p:cNvSpPr>
          <p:nvPr>
            <p:ph type="body" idx="1"/>
          </p:nvPr>
        </p:nvSpPr>
        <p:spPr>
          <a:xfrm>
            <a:off x="1242275" y="1704599"/>
            <a:ext cx="6659700" cy="280505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indent="-457200" algn="l" rtl="0">
              <a:spcBef>
                <a:spcPts val="600"/>
              </a:spcBef>
              <a:spcAft>
                <a:spcPts val="1000"/>
              </a:spcAft>
              <a:buFontTx/>
              <a:buChar char="-"/>
            </a:pPr>
            <a:r>
              <a:rPr lang="es-CL" sz="2400" dirty="0" smtClean="0">
                <a:solidFill>
                  <a:srgbClr val="FF0000"/>
                </a:solidFill>
              </a:rPr>
              <a:t>Descripción del producto </a:t>
            </a:r>
          </a:p>
          <a:p>
            <a:pPr lvl="0" indent="-457200" algn="l" rtl="0">
              <a:spcBef>
                <a:spcPts val="600"/>
              </a:spcBef>
              <a:spcAft>
                <a:spcPts val="1000"/>
              </a:spcAft>
              <a:buFontTx/>
              <a:buChar char="-"/>
            </a:pPr>
            <a:r>
              <a:rPr lang="es-CL" sz="2400" dirty="0" smtClean="0">
                <a:solidFill>
                  <a:srgbClr val="FF0000"/>
                </a:solidFill>
              </a:rPr>
              <a:t>Elemento diferenciador: Valor agregado</a:t>
            </a:r>
          </a:p>
          <a:p>
            <a:pPr lvl="0" indent="-457200" algn="l" rtl="0">
              <a:spcBef>
                <a:spcPts val="600"/>
              </a:spcBef>
              <a:spcAft>
                <a:spcPts val="1000"/>
              </a:spcAft>
              <a:buFontTx/>
              <a:buChar char="-"/>
            </a:pPr>
            <a:r>
              <a:rPr lang="es-CL" sz="2400" dirty="0" smtClean="0">
                <a:solidFill>
                  <a:srgbClr val="FF0000"/>
                </a:solidFill>
              </a:rPr>
              <a:t>Servicios adicionales (garantías, mantenimiento, asesoría)</a:t>
            </a:r>
          </a:p>
          <a:p>
            <a:pPr lvl="0" indent="-457200" algn="l" rtl="0">
              <a:spcBef>
                <a:spcPts val="600"/>
              </a:spcBef>
              <a:spcAft>
                <a:spcPts val="1000"/>
              </a:spcAft>
              <a:buFontTx/>
              <a:buChar char="-"/>
            </a:pPr>
            <a:endParaRPr sz="2400" dirty="0"/>
          </a:p>
        </p:txBody>
      </p:sp>
      <p:sp>
        <p:nvSpPr>
          <p:cNvPr id="418" name="Google Shape;418;p19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20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Logo y Slogan</a:t>
            </a:r>
            <a:endParaRPr dirty="0"/>
          </a:p>
        </p:txBody>
      </p:sp>
      <p:sp>
        <p:nvSpPr>
          <p:cNvPr id="424" name="Google Shape;424;p20"/>
          <p:cNvSpPr txBox="1">
            <a:spLocks noGrp="1"/>
          </p:cNvSpPr>
          <p:nvPr>
            <p:ph type="body" idx="1"/>
          </p:nvPr>
        </p:nvSpPr>
        <p:spPr>
          <a:xfrm>
            <a:off x="2901875" y="1033400"/>
            <a:ext cx="5292300" cy="326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s-CL" dirty="0" smtClean="0">
                <a:solidFill>
                  <a:srgbClr val="FF0000"/>
                </a:solidFill>
              </a:rPr>
              <a:t>Aquí logo y Slogan diseñado para el producto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425" name="Google Shape;425;p20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20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Etiquetado y empaque</a:t>
            </a:r>
            <a:endParaRPr dirty="0"/>
          </a:p>
        </p:txBody>
      </p:sp>
      <p:sp>
        <p:nvSpPr>
          <p:cNvPr id="424" name="Google Shape;424;p20"/>
          <p:cNvSpPr txBox="1">
            <a:spLocks noGrp="1"/>
          </p:cNvSpPr>
          <p:nvPr>
            <p:ph type="body" idx="1"/>
          </p:nvPr>
        </p:nvSpPr>
        <p:spPr>
          <a:xfrm>
            <a:off x="2901875" y="1033400"/>
            <a:ext cx="5292300" cy="326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s-CL" dirty="0" smtClean="0">
                <a:solidFill>
                  <a:srgbClr val="FF0000"/>
                </a:solidFill>
              </a:rPr>
              <a:t>Aquí Diseño de etiqueta y empaque (si aplica, o la presentación del servicio )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425" name="Google Shape;425;p20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66409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p29"/>
          <p:cNvSpPr txBox="1">
            <a:spLocks noGrp="1"/>
          </p:cNvSpPr>
          <p:nvPr>
            <p:ph type="ctrTitle" idx="4294967295"/>
          </p:nvPr>
        </p:nvSpPr>
        <p:spPr>
          <a:xfrm>
            <a:off x="1466124" y="1583350"/>
            <a:ext cx="6264711" cy="143001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200" dirty="0" smtClean="0"/>
              <a:t>Distribución </a:t>
            </a:r>
            <a:endParaRPr sz="3200" dirty="0"/>
          </a:p>
        </p:txBody>
      </p:sp>
      <p:sp>
        <p:nvSpPr>
          <p:cNvPr id="513" name="Google Shape;513;p29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24"/>
          <p:cNvSpPr txBox="1">
            <a:spLocks noGrp="1"/>
          </p:cNvSpPr>
          <p:nvPr>
            <p:ph type="title"/>
          </p:nvPr>
        </p:nvSpPr>
        <p:spPr>
          <a:xfrm>
            <a:off x="144075" y="559475"/>
            <a:ext cx="2142000" cy="26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/>
            </a:r>
            <a:br>
              <a:rPr lang="en" dirty="0"/>
            </a:br>
            <a:r>
              <a:rPr lang="en" dirty="0" smtClean="0"/>
              <a:t>Canales de distribución </a:t>
            </a:r>
            <a:endParaRPr dirty="0"/>
          </a:p>
        </p:txBody>
      </p:sp>
      <p:sp>
        <p:nvSpPr>
          <p:cNvPr id="468" name="Google Shape;468;p24"/>
          <p:cNvSpPr txBox="1">
            <a:spLocks noGrp="1"/>
          </p:cNvSpPr>
          <p:nvPr>
            <p:ph type="body" idx="1"/>
          </p:nvPr>
        </p:nvSpPr>
        <p:spPr>
          <a:xfrm>
            <a:off x="2894947" y="1194591"/>
            <a:ext cx="3601546" cy="208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1000"/>
              </a:spcAft>
              <a:buNone/>
            </a:pPr>
            <a:r>
              <a:rPr lang="en" sz="1800" dirty="0" smtClean="0">
                <a:solidFill>
                  <a:srgbClr val="FF0000"/>
                </a:solidFill>
              </a:rPr>
              <a:t>Aquí  la imágen del lugar o ubicación en el mapa de la empresa</a:t>
            </a:r>
            <a:endParaRPr sz="1800" dirty="0">
              <a:solidFill>
                <a:srgbClr val="FF0000"/>
              </a:solidFill>
            </a:endParaRPr>
          </a:p>
        </p:txBody>
      </p:sp>
      <p:sp>
        <p:nvSpPr>
          <p:cNvPr id="470" name="Google Shape;470;p24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2" name="CuadroTexto 1"/>
          <p:cNvSpPr txBox="1"/>
          <p:nvPr/>
        </p:nvSpPr>
        <p:spPr>
          <a:xfrm>
            <a:off x="965771" y="3575407"/>
            <a:ext cx="57227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Motivos por los que eligió esa ubicación </a:t>
            </a:r>
          </a:p>
          <a:p>
            <a:r>
              <a:rPr lang="es-CO" dirty="0" smtClean="0"/>
              <a:t>Forma en que distribuirá su producto</a:t>
            </a:r>
            <a:endParaRPr lang="es-C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28"/>
          <p:cNvSpPr txBox="1">
            <a:spLocks noGrp="1"/>
          </p:cNvSpPr>
          <p:nvPr>
            <p:ph type="sldNum" idx="12"/>
          </p:nvPr>
        </p:nvSpPr>
        <p:spPr>
          <a:xfrm>
            <a:off x="8117984" y="41806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2" name="CuadroTexto 1"/>
          <p:cNvSpPr txBox="1"/>
          <p:nvPr/>
        </p:nvSpPr>
        <p:spPr>
          <a:xfrm>
            <a:off x="1433946" y="2026228"/>
            <a:ext cx="60890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4400" dirty="0" smtClean="0">
                <a:solidFill>
                  <a:schemeClr val="bg1"/>
                </a:solidFill>
              </a:rPr>
              <a:t>Asignación de precio</a:t>
            </a:r>
            <a:endParaRPr lang="es-CO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ent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135</Words>
  <Application>Microsoft Office PowerPoint</Application>
  <PresentationFormat>Presentación en pantalla (16:9)</PresentationFormat>
  <Paragraphs>34</Paragraphs>
  <Slides>13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Lato Light</vt:lpstr>
      <vt:lpstr>Arial</vt:lpstr>
      <vt:lpstr>Roboto Slab Light</vt:lpstr>
      <vt:lpstr>Kent template</vt:lpstr>
      <vt:lpstr>Nombre del  producto   Nombre del estudiante</vt:lpstr>
      <vt:lpstr>Presentación de PowerPoint</vt:lpstr>
      <vt:lpstr>Imagen del producto Una foto o imagen representativa del producto</vt:lpstr>
      <vt:lpstr>Presentación de PowerPoint</vt:lpstr>
      <vt:lpstr>Logo y Slogan</vt:lpstr>
      <vt:lpstr>Etiquetado y empaque</vt:lpstr>
      <vt:lpstr>Distribución </vt:lpstr>
      <vt:lpstr> Canales de distribución </vt:lpstr>
      <vt:lpstr>Presentación de PowerPoint</vt:lpstr>
      <vt:lpstr>4. Precio del producto</vt:lpstr>
      <vt:lpstr>Variable Promoción </vt:lpstr>
      <vt:lpstr>Elementos de publicidad</vt:lpstr>
      <vt:lpstr>Promoción en ventas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de marketing Producto</dc:title>
  <dc:creator>yop</dc:creator>
  <cp:lastModifiedBy>USUARIO</cp:lastModifiedBy>
  <cp:revision>7</cp:revision>
  <dcterms:modified xsi:type="dcterms:W3CDTF">2021-08-25T00:59:44Z</dcterms:modified>
</cp:coreProperties>
</file>